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4"/>
  </p:sldMasterIdLst>
  <p:notesMasterIdLst>
    <p:notesMasterId r:id="rId12"/>
  </p:notesMasterIdLst>
  <p:handoutMasterIdLst>
    <p:handoutMasterId r:id="rId13"/>
  </p:handoutMasterIdLst>
  <p:sldIdLst>
    <p:sldId id="283" r:id="rId5"/>
    <p:sldId id="295" r:id="rId6"/>
    <p:sldId id="277" r:id="rId7"/>
    <p:sldId id="276" r:id="rId8"/>
    <p:sldId id="278" r:id="rId9"/>
    <p:sldId id="288" r:id="rId10"/>
    <p:sldId id="296" r:id="rId1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3A3DA"/>
    <a:srgbClr val="FFE9A3"/>
    <a:srgbClr val="9BA8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es Hooyman" userId="d604caa0-c748-4ed4-9379-1374c2c28772" providerId="ADAL" clId="{9EDA81B3-F4E5-4BC6-9F49-309EAAD30F4C}"/>
    <pc:docChg chg="undo custSel addSld delSld">
      <pc:chgData name="Kees Hooyman" userId="d604caa0-c748-4ed4-9379-1374c2c28772" providerId="ADAL" clId="{9EDA81B3-F4E5-4BC6-9F49-309EAAD30F4C}" dt="2023-05-01T10:15:40.994" v="2" actId="47"/>
      <pc:docMkLst>
        <pc:docMk/>
      </pc:docMkLst>
      <pc:sldChg chg="add del">
        <pc:chgData name="Kees Hooyman" userId="d604caa0-c748-4ed4-9379-1374c2c28772" providerId="ADAL" clId="{9EDA81B3-F4E5-4BC6-9F49-309EAAD30F4C}" dt="2023-05-01T10:15:40.994" v="2" actId="47"/>
        <pc:sldMkLst>
          <pc:docMk/>
          <pc:sldMk cId="3393434415" sldId="262"/>
        </pc:sldMkLst>
      </pc:sldChg>
      <pc:sldChg chg="add del">
        <pc:chgData name="Kees Hooyman" userId="d604caa0-c748-4ed4-9379-1374c2c28772" providerId="ADAL" clId="{9EDA81B3-F4E5-4BC6-9F49-309EAAD30F4C}" dt="2023-05-01T10:15:40.994" v="2" actId="47"/>
        <pc:sldMkLst>
          <pc:docMk/>
          <pc:sldMk cId="4168437997" sldId="263"/>
        </pc:sldMkLst>
      </pc:sldChg>
      <pc:sldChg chg="add del">
        <pc:chgData name="Kees Hooyman" userId="d604caa0-c748-4ed4-9379-1374c2c28772" providerId="ADAL" clId="{9EDA81B3-F4E5-4BC6-9F49-309EAAD30F4C}" dt="2023-05-01T10:15:40.994" v="2" actId="47"/>
        <pc:sldMkLst>
          <pc:docMk/>
          <pc:sldMk cId="339472234" sldId="265"/>
        </pc:sldMkLst>
      </pc:sldChg>
      <pc:sldChg chg="add del">
        <pc:chgData name="Kees Hooyman" userId="d604caa0-c748-4ed4-9379-1374c2c28772" providerId="ADAL" clId="{9EDA81B3-F4E5-4BC6-9F49-309EAAD30F4C}" dt="2023-05-01T10:15:40.994" v="2" actId="47"/>
        <pc:sldMkLst>
          <pc:docMk/>
          <pc:sldMk cId="646015618" sldId="266"/>
        </pc:sldMkLst>
      </pc:sldChg>
      <pc:sldChg chg="add del">
        <pc:chgData name="Kees Hooyman" userId="d604caa0-c748-4ed4-9379-1374c2c28772" providerId="ADAL" clId="{9EDA81B3-F4E5-4BC6-9F49-309EAAD30F4C}" dt="2023-05-01T10:15:40.994" v="2" actId="47"/>
        <pc:sldMkLst>
          <pc:docMk/>
          <pc:sldMk cId="1293663542" sldId="269"/>
        </pc:sldMkLst>
      </pc:sldChg>
      <pc:sldChg chg="add del">
        <pc:chgData name="Kees Hooyman" userId="d604caa0-c748-4ed4-9379-1374c2c28772" providerId="ADAL" clId="{9EDA81B3-F4E5-4BC6-9F49-309EAAD30F4C}" dt="2023-05-01T10:15:40.994" v="2" actId="47"/>
        <pc:sldMkLst>
          <pc:docMk/>
          <pc:sldMk cId="2684944238" sldId="270"/>
        </pc:sldMkLst>
      </pc:sldChg>
      <pc:sldChg chg="add del">
        <pc:chgData name="Kees Hooyman" userId="d604caa0-c748-4ed4-9379-1374c2c28772" providerId="ADAL" clId="{9EDA81B3-F4E5-4BC6-9F49-309EAAD30F4C}" dt="2023-05-01T10:15:40.994" v="2" actId="47"/>
        <pc:sldMkLst>
          <pc:docMk/>
          <pc:sldMk cId="2234879045" sldId="271"/>
        </pc:sldMkLst>
      </pc:sldChg>
      <pc:sldChg chg="add del">
        <pc:chgData name="Kees Hooyman" userId="d604caa0-c748-4ed4-9379-1374c2c28772" providerId="ADAL" clId="{9EDA81B3-F4E5-4BC6-9F49-309EAAD30F4C}" dt="2023-05-01T10:15:40.994" v="2" actId="47"/>
        <pc:sldMkLst>
          <pc:docMk/>
          <pc:sldMk cId="2610031606" sldId="272"/>
        </pc:sldMkLst>
      </pc:sldChg>
      <pc:sldChg chg="add del">
        <pc:chgData name="Kees Hooyman" userId="d604caa0-c748-4ed4-9379-1374c2c28772" providerId="ADAL" clId="{9EDA81B3-F4E5-4BC6-9F49-309EAAD30F4C}" dt="2023-05-01T10:15:40.994" v="2" actId="47"/>
        <pc:sldMkLst>
          <pc:docMk/>
          <pc:sldMk cId="2167885054" sldId="273"/>
        </pc:sldMkLst>
      </pc:sldChg>
      <pc:sldChg chg="add del">
        <pc:chgData name="Kees Hooyman" userId="d604caa0-c748-4ed4-9379-1374c2c28772" providerId="ADAL" clId="{9EDA81B3-F4E5-4BC6-9F49-309EAAD30F4C}" dt="2023-05-01T10:15:40.994" v="2" actId="47"/>
        <pc:sldMkLst>
          <pc:docMk/>
          <pc:sldMk cId="1266007075" sldId="275"/>
        </pc:sldMkLst>
      </pc:sldChg>
      <pc:sldChg chg="add">
        <pc:chgData name="Kees Hooyman" userId="d604caa0-c748-4ed4-9379-1374c2c28772" providerId="ADAL" clId="{9EDA81B3-F4E5-4BC6-9F49-309EAAD30F4C}" dt="2023-05-01T10:15:18.223" v="0" actId="47"/>
        <pc:sldMkLst>
          <pc:docMk/>
          <pc:sldMk cId="452192179" sldId="276"/>
        </pc:sldMkLst>
      </pc:sldChg>
      <pc:sldChg chg="add">
        <pc:chgData name="Kees Hooyman" userId="d604caa0-c748-4ed4-9379-1374c2c28772" providerId="ADAL" clId="{9EDA81B3-F4E5-4BC6-9F49-309EAAD30F4C}" dt="2023-05-01T10:15:18.223" v="0" actId="47"/>
        <pc:sldMkLst>
          <pc:docMk/>
          <pc:sldMk cId="2478200222" sldId="277"/>
        </pc:sldMkLst>
      </pc:sldChg>
      <pc:sldChg chg="add">
        <pc:chgData name="Kees Hooyman" userId="d604caa0-c748-4ed4-9379-1374c2c28772" providerId="ADAL" clId="{9EDA81B3-F4E5-4BC6-9F49-309EAAD30F4C}" dt="2023-05-01T10:15:18.223" v="0" actId="47"/>
        <pc:sldMkLst>
          <pc:docMk/>
          <pc:sldMk cId="1272146756" sldId="278"/>
        </pc:sldMkLst>
      </pc:sldChg>
      <pc:sldChg chg="add del">
        <pc:chgData name="Kees Hooyman" userId="d604caa0-c748-4ed4-9379-1374c2c28772" providerId="ADAL" clId="{9EDA81B3-F4E5-4BC6-9F49-309EAAD30F4C}" dt="2023-05-01T10:15:40.994" v="2" actId="47"/>
        <pc:sldMkLst>
          <pc:docMk/>
          <pc:sldMk cId="3508412147" sldId="279"/>
        </pc:sldMkLst>
      </pc:sldChg>
      <pc:sldChg chg="del">
        <pc:chgData name="Kees Hooyman" userId="d604caa0-c748-4ed4-9379-1374c2c28772" providerId="ADAL" clId="{9EDA81B3-F4E5-4BC6-9F49-309EAAD30F4C}" dt="2023-05-01T10:15:28.853" v="1" actId="47"/>
        <pc:sldMkLst>
          <pc:docMk/>
          <pc:sldMk cId="1789586928" sldId="282"/>
        </pc:sldMkLst>
      </pc:sldChg>
      <pc:sldChg chg="add del">
        <pc:chgData name="Kees Hooyman" userId="d604caa0-c748-4ed4-9379-1374c2c28772" providerId="ADAL" clId="{9EDA81B3-F4E5-4BC6-9F49-309EAAD30F4C}" dt="2023-05-01T10:15:40.994" v="2" actId="47"/>
        <pc:sldMkLst>
          <pc:docMk/>
          <pc:sldMk cId="3376087960" sldId="284"/>
        </pc:sldMkLst>
      </pc:sldChg>
      <pc:sldChg chg="add del">
        <pc:chgData name="Kees Hooyman" userId="d604caa0-c748-4ed4-9379-1374c2c28772" providerId="ADAL" clId="{9EDA81B3-F4E5-4BC6-9F49-309EAAD30F4C}" dt="2023-05-01T10:15:40.994" v="2" actId="47"/>
        <pc:sldMkLst>
          <pc:docMk/>
          <pc:sldMk cId="182249665" sldId="285"/>
        </pc:sldMkLst>
      </pc:sldChg>
      <pc:sldChg chg="del">
        <pc:chgData name="Kees Hooyman" userId="d604caa0-c748-4ed4-9379-1374c2c28772" providerId="ADAL" clId="{9EDA81B3-F4E5-4BC6-9F49-309EAAD30F4C}" dt="2023-05-01T10:15:28.853" v="1" actId="47"/>
        <pc:sldMkLst>
          <pc:docMk/>
          <pc:sldMk cId="1529588180" sldId="286"/>
        </pc:sldMkLst>
      </pc:sldChg>
      <pc:sldChg chg="del">
        <pc:chgData name="Kees Hooyman" userId="d604caa0-c748-4ed4-9379-1374c2c28772" providerId="ADAL" clId="{9EDA81B3-F4E5-4BC6-9F49-309EAAD30F4C}" dt="2023-05-01T10:15:28.853" v="1" actId="47"/>
        <pc:sldMkLst>
          <pc:docMk/>
          <pc:sldMk cId="1381934949" sldId="287"/>
        </pc:sldMkLst>
      </pc:sldChg>
      <pc:sldChg chg="add">
        <pc:chgData name="Kees Hooyman" userId="d604caa0-c748-4ed4-9379-1374c2c28772" providerId="ADAL" clId="{9EDA81B3-F4E5-4BC6-9F49-309EAAD30F4C}" dt="2023-05-01T10:15:18.223" v="0" actId="47"/>
        <pc:sldMkLst>
          <pc:docMk/>
          <pc:sldMk cId="2103694405" sldId="288"/>
        </pc:sldMkLst>
      </pc:sldChg>
      <pc:sldChg chg="add del">
        <pc:chgData name="Kees Hooyman" userId="d604caa0-c748-4ed4-9379-1374c2c28772" providerId="ADAL" clId="{9EDA81B3-F4E5-4BC6-9F49-309EAAD30F4C}" dt="2023-05-01T10:15:40.994" v="2" actId="47"/>
        <pc:sldMkLst>
          <pc:docMk/>
          <pc:sldMk cId="355643226" sldId="289"/>
        </pc:sldMkLst>
      </pc:sldChg>
      <pc:sldChg chg="add del">
        <pc:chgData name="Kees Hooyman" userId="d604caa0-c748-4ed4-9379-1374c2c28772" providerId="ADAL" clId="{9EDA81B3-F4E5-4BC6-9F49-309EAAD30F4C}" dt="2023-05-01T10:15:40.994" v="2" actId="47"/>
        <pc:sldMkLst>
          <pc:docMk/>
          <pc:sldMk cId="4154502090" sldId="290"/>
        </pc:sldMkLst>
      </pc:sldChg>
      <pc:sldChg chg="add del">
        <pc:chgData name="Kees Hooyman" userId="d604caa0-c748-4ed4-9379-1374c2c28772" providerId="ADAL" clId="{9EDA81B3-F4E5-4BC6-9F49-309EAAD30F4C}" dt="2023-05-01T10:15:40.994" v="2" actId="47"/>
        <pc:sldMkLst>
          <pc:docMk/>
          <pc:sldMk cId="2906381412" sldId="291"/>
        </pc:sldMkLst>
      </pc:sldChg>
      <pc:sldChg chg="add del">
        <pc:chgData name="Kees Hooyman" userId="d604caa0-c748-4ed4-9379-1374c2c28772" providerId="ADAL" clId="{9EDA81B3-F4E5-4BC6-9F49-309EAAD30F4C}" dt="2023-05-01T10:15:40.994" v="2" actId="47"/>
        <pc:sldMkLst>
          <pc:docMk/>
          <pc:sldMk cId="2300360308" sldId="292"/>
        </pc:sldMkLst>
      </pc:sldChg>
      <pc:sldChg chg="add del">
        <pc:chgData name="Kees Hooyman" userId="d604caa0-c748-4ed4-9379-1374c2c28772" providerId="ADAL" clId="{9EDA81B3-F4E5-4BC6-9F49-309EAAD30F4C}" dt="2023-05-01T10:15:40.994" v="2" actId="47"/>
        <pc:sldMkLst>
          <pc:docMk/>
          <pc:sldMk cId="1042450243" sldId="294"/>
        </pc:sldMkLst>
      </pc:sldChg>
      <pc:sldChg chg="add">
        <pc:chgData name="Kees Hooyman" userId="d604caa0-c748-4ed4-9379-1374c2c28772" providerId="ADAL" clId="{9EDA81B3-F4E5-4BC6-9F49-309EAAD30F4C}" dt="2023-05-01T10:15:18.223" v="0" actId="47"/>
        <pc:sldMkLst>
          <pc:docMk/>
          <pc:sldMk cId="14245505" sldId="295"/>
        </pc:sldMkLst>
      </pc:sldChg>
      <pc:sldChg chg="add del">
        <pc:chgData name="Kees Hooyman" userId="d604caa0-c748-4ed4-9379-1374c2c28772" providerId="ADAL" clId="{9EDA81B3-F4E5-4BC6-9F49-309EAAD30F4C}" dt="2023-05-01T10:15:40.994" v="2" actId="47"/>
        <pc:sldMkLst>
          <pc:docMk/>
          <pc:sldMk cId="1351174453" sldId="297"/>
        </pc:sldMkLst>
      </pc:sldChg>
      <pc:sldChg chg="add del">
        <pc:chgData name="Kees Hooyman" userId="d604caa0-c748-4ed4-9379-1374c2c28772" providerId="ADAL" clId="{9EDA81B3-F4E5-4BC6-9F49-309EAAD30F4C}" dt="2023-05-01T10:15:40.994" v="2" actId="47"/>
        <pc:sldMkLst>
          <pc:docMk/>
          <pc:sldMk cId="4056310940" sldId="29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682468A-F8DF-4E9A-98A9-7A4A4C22BA05}" type="datetime1">
              <a:rPr lang="nl-NL" smtClean="0"/>
              <a:t>1-5-2023</a:t>
            </a:fld>
            <a:endParaRPr lang="en-US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D92CB86-0DB9-4A70-B1CF-B23508471F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5764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901C9C1-8869-4164-9103-760A82EA1CDD}" type="datetime1">
              <a:rPr lang="nl-NL" smtClean="0"/>
              <a:t>1-5-2023</a:t>
            </a:fld>
            <a:endParaRPr lang="en-US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nl"/>
              <a:t>Klik om de tekststijlen van het model te bewerken</a:t>
            </a:r>
            <a:endParaRPr lang="en-US"/>
          </a:p>
          <a:p>
            <a:pPr lvl="1" rtl="0"/>
            <a:r>
              <a:rPr lang="nl"/>
              <a:t>Tweede niveau</a:t>
            </a:r>
          </a:p>
          <a:p>
            <a:pPr lvl="2" rtl="0"/>
            <a:r>
              <a:rPr lang="nl"/>
              <a:t>Derde niveau</a:t>
            </a:r>
          </a:p>
          <a:p>
            <a:pPr lvl="3" rtl="0"/>
            <a:r>
              <a:rPr lang="nl"/>
              <a:t>Vierde niveau</a:t>
            </a:r>
          </a:p>
          <a:p>
            <a:pPr lvl="4" rtl="0"/>
            <a:r>
              <a:rPr lang="nl"/>
              <a:t>Vijfde niveau</a:t>
            </a:r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C2B151B-D7D1-48E5-8230-5AADBC794F8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927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working on laptops&#10;&#10;Description automatically generated with low confidence">
            <a:extLst>
              <a:ext uri="{FF2B5EF4-FFF2-40B4-BE49-F238E27FC236}">
                <a16:creationId xmlns:a16="http://schemas.microsoft.com/office/drawing/2014/main" id="{FF894D76-F6D9-DE06-6232-5CB2F6946F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7" b="88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2CACBFC-7A2E-16AD-89A4-D9814A68A5AD}"/>
              </a:ext>
            </a:extLst>
          </p:cNvPr>
          <p:cNvSpPr/>
          <p:nvPr userDrawn="1"/>
        </p:nvSpPr>
        <p:spPr>
          <a:xfrm>
            <a:off x="0" y="4072379"/>
            <a:ext cx="7418895" cy="21442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89FDEFA-6BF6-8051-C279-C1B723B699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2107" y="5627801"/>
            <a:ext cx="5514680" cy="461913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endParaRPr lang="nl-NL" dirty="0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E9BBF395-D793-B316-4214-08E52506BD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8609" y="4307165"/>
            <a:ext cx="5781675" cy="108585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3E341B6-5586-BF0F-569D-6E8D34DF9FA4}"/>
              </a:ext>
            </a:extLst>
          </p:cNvPr>
          <p:cNvSpPr/>
          <p:nvPr userDrawn="1"/>
        </p:nvSpPr>
        <p:spPr>
          <a:xfrm>
            <a:off x="0" y="6787299"/>
            <a:ext cx="12192000" cy="801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FE49AC2-A781-C2D7-56CF-44B0B817D929}"/>
              </a:ext>
            </a:extLst>
          </p:cNvPr>
          <p:cNvSpPr/>
          <p:nvPr userDrawn="1"/>
        </p:nvSpPr>
        <p:spPr>
          <a:xfrm>
            <a:off x="0" y="6711099"/>
            <a:ext cx="12192000" cy="801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8226353"/>
      </p:ext>
    </p:extLst>
  </p:cSld>
  <p:clrMapOvr>
    <a:masterClrMapping/>
  </p:clrMapOvr>
  <p:hf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07D5C-D9AA-DBDD-6CD2-464A9948E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F1C137-3648-CA47-F092-50B57250B5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rtl="0"/>
            <a:fld id="{FBBDB2E9-45E4-446B-B384-7A1A43730A2E}" type="datetime1">
              <a:rPr lang="nl-NL" smtClean="0"/>
              <a:t>1-5-2023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9070F7-3346-6845-9D89-D98633C51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rtl="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EF34B6-C4A1-A5EA-3751-8ED92A303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AF24259-C46E-486D-13BD-F7D9DD6E01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502235"/>
      </p:ext>
    </p:extLst>
  </p:cSld>
  <p:clrMapOvr>
    <a:masterClrMapping/>
  </p:clrMapOvr>
  <p:hf sldNum="0"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F17872-E3C1-96F0-6BE3-BF20CBE741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rtl="0"/>
            <a:fld id="{FBBDB2E9-45E4-446B-B384-7A1A43730A2E}" type="datetime1">
              <a:rPr lang="nl-NL" smtClean="0"/>
              <a:t>1-5-2023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821528-047D-B4E2-9A74-C1293EA79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rt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D4C78-F363-E813-C19B-3237E968A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16D93B0-798F-825F-450D-ECB5700424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372591"/>
      </p:ext>
    </p:extLst>
  </p:cSld>
  <p:clrMapOvr>
    <a:masterClrMapping/>
  </p:clrMapOvr>
  <p:hf sldNum="0"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18573-D552-E020-A568-90A1D15ED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A4D408-968C-2A90-3CE0-1715969DA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C12098-FDEE-8752-B92E-8514EE6AB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798B6-EAEB-F29F-F17B-165EE2BD7F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rtl="0"/>
            <a:fld id="{FBBDB2E9-45E4-446B-B384-7A1A43730A2E}" type="datetime1">
              <a:rPr lang="nl-NL" smtClean="0"/>
              <a:t>1-5-2023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CE02D6-C788-27C5-4E94-4F46179C1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rt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73E32D-129F-3A2A-B255-53FAA9CFC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47A643C-9937-C7CD-CE09-D4C32C3643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187535"/>
      </p:ext>
    </p:extLst>
  </p:cSld>
  <p:clrMapOvr>
    <a:masterClrMapping/>
  </p:clrMapOvr>
  <p:hf sldNum="0"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0F481-5F15-42C9-5C85-70B2B8AB2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301744-C81D-18B6-4507-28B4EC6E60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6126B7-2874-486C-00BC-9A55A25FE7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656CB6-85D4-F4E8-BC84-EB03011177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rtl="0"/>
            <a:fld id="{FBBDB2E9-45E4-446B-B384-7A1A43730A2E}" type="datetime1">
              <a:rPr lang="nl-NL" smtClean="0"/>
              <a:t>1-5-2023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0C53F4-79BC-0880-313B-4504FFE75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rt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F05F1B-97E3-17B7-6117-EB946F961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B487CFC-F01A-3759-D3BB-AC493FEEB1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419539"/>
      </p:ext>
    </p:extLst>
  </p:cSld>
  <p:clrMapOvr>
    <a:masterClrMapping/>
  </p:clrMapOvr>
  <p:hf sldNum="0"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3545B-FDCF-2B24-68ED-C7D7C21C0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520" y="1709738"/>
            <a:ext cx="497493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38A11-664C-5117-CAF8-B853DB263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2520" y="4589463"/>
            <a:ext cx="497493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A picture containing text, computer, person, computer&#10;&#10;Description automatically generated">
            <a:extLst>
              <a:ext uri="{FF2B5EF4-FFF2-40B4-BE49-F238E27FC236}">
                <a16:creationId xmlns:a16="http://schemas.microsoft.com/office/drawing/2014/main" id="{484FDCB2-C67F-0A8E-1BCF-EEFFB47F5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07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97283"/>
      </p:ext>
    </p:extLst>
  </p:cSld>
  <p:clrMapOvr>
    <a:masterClrMapping/>
  </p:clrMapOvr>
  <p:hf sldNum="0"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3545B-FDCF-2B24-68ED-C7D7C21C0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520" y="1709738"/>
            <a:ext cx="497493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38A11-664C-5117-CAF8-B853DB263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2520" y="4589463"/>
            <a:ext cx="497493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A picture containing text, person, computer, working&#10;&#10;Description automatically generated">
            <a:extLst>
              <a:ext uri="{FF2B5EF4-FFF2-40B4-BE49-F238E27FC236}">
                <a16:creationId xmlns:a16="http://schemas.microsoft.com/office/drawing/2014/main" id="{502FC33D-AD8F-8E99-6B5C-C6AF8B7D5B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07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344438"/>
      </p:ext>
    </p:extLst>
  </p:cSld>
  <p:clrMapOvr>
    <a:masterClrMapping/>
  </p:clrMapOvr>
  <p:hf sldNum="0"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3545B-FDCF-2B24-68ED-C7D7C21C0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520" y="1709738"/>
            <a:ext cx="497493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38A11-664C-5117-CAF8-B853DB263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2520" y="4589463"/>
            <a:ext cx="497493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A picture containing person, computer, using, working&#10;&#10;Description automatically generated">
            <a:extLst>
              <a:ext uri="{FF2B5EF4-FFF2-40B4-BE49-F238E27FC236}">
                <a16:creationId xmlns:a16="http://schemas.microsoft.com/office/drawing/2014/main" id="{2E398C98-3ABB-4C6A-6ADE-F9B172EE11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07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447418"/>
      </p:ext>
    </p:extLst>
  </p:cSld>
  <p:clrMapOvr>
    <a:masterClrMapping/>
  </p:clrMapOvr>
  <p:hf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3545B-FDCF-2B24-68ED-C7D7C21C0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520" y="1709738"/>
            <a:ext cx="497493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38A11-664C-5117-CAF8-B853DB263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2520" y="4589463"/>
            <a:ext cx="497493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Two people looking at a computer&#10;&#10;Description automatically generated with medium confidence">
            <a:extLst>
              <a:ext uri="{FF2B5EF4-FFF2-40B4-BE49-F238E27FC236}">
                <a16:creationId xmlns:a16="http://schemas.microsoft.com/office/drawing/2014/main" id="{742D135A-C8A1-5F31-6170-C3728BD3C5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07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067417"/>
      </p:ext>
    </p:extLst>
  </p:cSld>
  <p:clrMapOvr>
    <a:masterClrMapping/>
  </p:clrMapOvr>
  <p:hf sldNum="0"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DD79E-F585-169C-B4E6-0F07358C1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45596-7079-3BF8-3A9D-1116E00B40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59464-347C-922E-6429-05D92A32C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235865D-D752-0CBE-7CAE-D5EC088E8E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B749D48-7CB3-AD2C-B70C-0CB386477C8E}"/>
              </a:ext>
            </a:extLst>
          </p:cNvPr>
          <p:cNvSpPr/>
          <p:nvPr userDrawn="1"/>
        </p:nvSpPr>
        <p:spPr>
          <a:xfrm>
            <a:off x="0" y="6787299"/>
            <a:ext cx="12192000" cy="801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DE129C-16F2-4B70-9C8F-F7DBF10C45A7}"/>
              </a:ext>
            </a:extLst>
          </p:cNvPr>
          <p:cNvSpPr/>
          <p:nvPr userDrawn="1"/>
        </p:nvSpPr>
        <p:spPr>
          <a:xfrm>
            <a:off x="0" y="6711099"/>
            <a:ext cx="12192000" cy="801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5507503"/>
      </p:ext>
    </p:extLst>
  </p:cSld>
  <p:clrMapOvr>
    <a:masterClrMapping/>
  </p:clrMapOvr>
  <p:hf sldNum="0"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DD79E-F585-169C-B4E6-0F07358C1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45596-7079-3BF8-3A9D-1116E00B40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59464-347C-922E-6429-05D92A32C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235865D-D752-0CBE-7CAE-D5EC088E8E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B749D48-7CB3-AD2C-B70C-0CB386477C8E}"/>
              </a:ext>
            </a:extLst>
          </p:cNvPr>
          <p:cNvSpPr/>
          <p:nvPr userDrawn="1"/>
        </p:nvSpPr>
        <p:spPr>
          <a:xfrm>
            <a:off x="0" y="6787299"/>
            <a:ext cx="12192000" cy="8012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DE129C-16F2-4B70-9C8F-F7DBF10C45A7}"/>
              </a:ext>
            </a:extLst>
          </p:cNvPr>
          <p:cNvSpPr/>
          <p:nvPr userDrawn="1"/>
        </p:nvSpPr>
        <p:spPr>
          <a:xfrm>
            <a:off x="0" y="6711099"/>
            <a:ext cx="12192000" cy="801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3013816"/>
      </p:ext>
    </p:extLst>
  </p:cSld>
  <p:clrMapOvr>
    <a:masterClrMapping/>
  </p:clrMapOvr>
  <p:hf sldNum="0"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691B6-6E83-DB2E-ACE5-AF4735A37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224FAE-2A3F-12D3-0C11-0BE4F90B51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B48D99-8B32-33F8-AA41-042889B32E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153EA6-5A8D-0C17-0A4B-3193CCF5FB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rtl="0"/>
            <a:fld id="{FBBDB2E9-45E4-446B-B384-7A1A43730A2E}" type="datetime1">
              <a:rPr lang="nl-NL" smtClean="0"/>
              <a:t>1-5-2023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BCA096-6C13-A0BC-6626-FC5AD7208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rt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9809E3-F96D-1310-23D3-509079A14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FEF05B1-34CA-8517-8305-281A9B8D9C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463073"/>
      </p:ext>
    </p:extLst>
  </p:cSld>
  <p:clrMapOvr>
    <a:masterClrMapping/>
  </p:clrMapOvr>
  <p:hf sldNum="0"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05D4D-871E-8BCD-B34D-02468AE6D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55815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06B2A0-0B20-1EED-8C0E-08530BAB3C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01768"/>
            <a:ext cx="5157787" cy="823912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Helvetica Rounded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7E741D-71AB-3434-D1D0-439892AD9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30641"/>
            <a:ext cx="5157787" cy="40590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1962D2-5EF7-B23E-34C7-9BBF95E1C1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01768"/>
            <a:ext cx="5183188" cy="823912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Helvetica Rounded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AB27D6-11FA-9365-F03E-C2AF83238C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30641"/>
            <a:ext cx="5183188" cy="4059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23414E-DA5E-0711-FD25-3F346AA0BC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rtl="0"/>
            <a:fld id="{FBBDB2E9-45E4-446B-B384-7A1A43730A2E}" type="datetime1">
              <a:rPr lang="nl-NL" smtClean="0"/>
              <a:t>1-5-2023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7BCCE9-486E-24D5-ED10-F4A9757F2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rtl="0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18B593-DB50-4E13-44E0-AD85C4A7D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01A973A-5CDD-12E4-C601-B3B77BCD4A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311657"/>
      </p:ext>
    </p:extLst>
  </p:cSld>
  <p:clrMapOvr>
    <a:masterClrMapping/>
  </p:clrMapOvr>
  <p:hf sldNum="0"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2F6548-4F64-2FB3-7057-9051E33C0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417921" cy="558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4B9342-CC7E-16E4-16A9-27909A1AB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6039"/>
            <a:ext cx="10515600" cy="4800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32BBB-0781-D392-84C5-ED29CAD5BF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fld id="{3A98EE3D-8CD1-4C3F-BD1C-C98C9596463C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666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3" r:id="rId2"/>
    <p:sldLayoutId id="2147483761" r:id="rId3"/>
    <p:sldLayoutId id="2147483763" r:id="rId4"/>
    <p:sldLayoutId id="2147483762" r:id="rId5"/>
    <p:sldLayoutId id="2147483752" r:id="rId6"/>
    <p:sldLayoutId id="2147483760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Helvetica Rounded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FCB02E9-D820-E496-63D8-E35A76260C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2107" y="5571157"/>
            <a:ext cx="5514680" cy="461913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Een</a:t>
            </a:r>
            <a:r>
              <a:rPr lang="en-US" b="1" dirty="0"/>
              <a:t> </a:t>
            </a:r>
            <a:r>
              <a:rPr lang="en-US" b="1" dirty="0" err="1"/>
              <a:t>wereld</a:t>
            </a:r>
            <a:r>
              <a:rPr lang="en-US" b="1" dirty="0"/>
              <a:t> van </a:t>
            </a:r>
            <a:r>
              <a:rPr lang="en-US" b="1" dirty="0" err="1"/>
              <a:t>verschil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2499098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2814D7E-167B-5835-A942-3D8764BC4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520" y="1709738"/>
            <a:ext cx="5495630" cy="2852737"/>
          </a:xfrm>
        </p:spPr>
        <p:txBody>
          <a:bodyPr/>
          <a:lstStyle/>
          <a:p>
            <a:r>
              <a:rPr lang="en-US" dirty="0" err="1"/>
              <a:t>Vergelijkingen</a:t>
            </a:r>
            <a:r>
              <a:rPr lang="en-US" dirty="0"/>
              <a:t> en </a:t>
            </a:r>
            <a:r>
              <a:rPr lang="en-US" dirty="0" err="1"/>
              <a:t>formules</a:t>
            </a:r>
            <a:endParaRPr lang="nl-NL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8419F46-142A-C7A4-26AB-6C42B64DFD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45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4BD4F19-08ED-9A87-EDF4-FF3A3BDB7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Eenvoudige</a:t>
            </a:r>
            <a:r>
              <a:rPr lang="en-US" dirty="0"/>
              <a:t> </a:t>
            </a:r>
            <a:r>
              <a:rPr lang="en-US" dirty="0" err="1"/>
              <a:t>vergelijkingen</a:t>
            </a:r>
            <a:endParaRPr lang="nl-NL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73A5970-7262-A639-77F8-1D29338D0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3696"/>
            <a:ext cx="5915025" cy="480092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nl-NL" sz="2400" dirty="0"/>
              <a:t>Hoeveel keer past 0,38 in 45? </a:t>
            </a:r>
          </a:p>
          <a:p>
            <a:pPr>
              <a:lnSpc>
                <a:spcPts val="3300"/>
              </a:lnSpc>
              <a:spcBef>
                <a:spcPts val="1800"/>
              </a:spcBef>
            </a:pPr>
            <a:r>
              <a:rPr lang="nl-NL" sz="2400" dirty="0"/>
              <a:t>Benzine kost € 1,92 per liter. Hoeveel liter koop je met € 15,-?</a:t>
            </a:r>
          </a:p>
          <a:p>
            <a:pPr>
              <a:lnSpc>
                <a:spcPts val="3300"/>
              </a:lnSpc>
              <a:spcBef>
                <a:spcPts val="1800"/>
              </a:spcBef>
            </a:pPr>
            <a:r>
              <a:rPr lang="nl-NL" sz="2400" dirty="0"/>
              <a:t>Met welk getal moet je 18 vermenigvuldigen om 452 te krijgen?</a:t>
            </a:r>
          </a:p>
          <a:p>
            <a:pPr>
              <a:lnSpc>
                <a:spcPts val="3300"/>
              </a:lnSpc>
              <a:spcBef>
                <a:spcPts val="1800"/>
              </a:spcBef>
            </a:pPr>
            <a:r>
              <a:rPr lang="nl-NL" sz="2400" dirty="0"/>
              <a:t>Door welk getal moet je 10 delen om 25 te krijgen?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kstvak 12">
                <a:extLst>
                  <a:ext uri="{FF2B5EF4-FFF2-40B4-BE49-F238E27FC236}">
                    <a16:creationId xmlns:a16="http://schemas.microsoft.com/office/drawing/2014/main" id="{A7B2969C-4526-491D-8E85-ACE3836B8B9C}"/>
                  </a:ext>
                </a:extLst>
              </p:cNvPr>
              <p:cNvSpPr txBox="1"/>
              <p:nvPr/>
            </p:nvSpPr>
            <p:spPr>
              <a:xfrm>
                <a:off x="8044942" y="2432197"/>
                <a:ext cx="2322786" cy="8327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1,92</m:t>
                          </m:r>
                        </m:den>
                      </m:f>
                      <m:r>
                        <a:rPr lang="nl-NL" sz="2400" b="0" i="1" smtClean="0">
                          <a:latin typeface="Cambria Math" panose="02040503050406030204" pitchFamily="18" charset="0"/>
                        </a:rPr>
                        <m:t>=7,8 </m:t>
                      </m:r>
                      <m:r>
                        <m:rPr>
                          <m:sty m:val="p"/>
                        </m:rPr>
                        <a:rPr lang="nl-NL" sz="2400" b="0" i="0" smtClean="0">
                          <a:latin typeface="Cambria Math" panose="02040503050406030204" pitchFamily="18" charset="0"/>
                        </a:rPr>
                        <m:t>L</m:t>
                      </m:r>
                    </m:oMath>
                  </m:oMathPara>
                </a14:m>
                <a:endParaRPr lang="nl-NL" sz="2400" dirty="0"/>
              </a:p>
            </p:txBody>
          </p:sp>
        </mc:Choice>
        <mc:Fallback xmlns="">
          <p:sp>
            <p:nvSpPr>
              <p:cNvPr id="13" name="Tekstvak 12">
                <a:extLst>
                  <a:ext uri="{FF2B5EF4-FFF2-40B4-BE49-F238E27FC236}">
                    <a16:creationId xmlns:a16="http://schemas.microsoft.com/office/drawing/2014/main" id="{A7B2969C-4526-491D-8E85-ACE3836B8B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4942" y="2432197"/>
                <a:ext cx="2322786" cy="8327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kstvak 14">
                <a:extLst>
                  <a:ext uri="{FF2B5EF4-FFF2-40B4-BE49-F238E27FC236}">
                    <a16:creationId xmlns:a16="http://schemas.microsoft.com/office/drawing/2014/main" id="{4C493608-5ACD-49BE-9866-CB81669DBB91}"/>
                  </a:ext>
                </a:extLst>
              </p:cNvPr>
              <p:cNvSpPr txBox="1"/>
              <p:nvPr/>
            </p:nvSpPr>
            <p:spPr>
              <a:xfrm>
                <a:off x="7045474" y="3602711"/>
                <a:ext cx="23227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400" b="0" i="1" smtClean="0">
                          <a:latin typeface="Cambria Math" panose="02040503050406030204" pitchFamily="18" charset="0"/>
                        </a:rPr>
                        <m:t>18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…=452</m:t>
                      </m:r>
                    </m:oMath>
                  </m:oMathPara>
                </a14:m>
                <a:endParaRPr lang="nl-NL" sz="2400" dirty="0"/>
              </a:p>
            </p:txBody>
          </p:sp>
        </mc:Choice>
        <mc:Fallback xmlns="">
          <p:sp>
            <p:nvSpPr>
              <p:cNvPr id="15" name="Tekstvak 14">
                <a:extLst>
                  <a:ext uri="{FF2B5EF4-FFF2-40B4-BE49-F238E27FC236}">
                    <a16:creationId xmlns:a16="http://schemas.microsoft.com/office/drawing/2014/main" id="{4C493608-5ACD-49BE-9866-CB81669DBB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5474" y="3602711"/>
                <a:ext cx="2322786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kstvak 15">
                <a:extLst>
                  <a:ext uri="{FF2B5EF4-FFF2-40B4-BE49-F238E27FC236}">
                    <a16:creationId xmlns:a16="http://schemas.microsoft.com/office/drawing/2014/main" id="{DE52102C-F94E-4D29-8A3B-00E77FB0F470}"/>
                  </a:ext>
                </a:extLst>
              </p:cNvPr>
              <p:cNvSpPr txBox="1"/>
              <p:nvPr/>
            </p:nvSpPr>
            <p:spPr>
              <a:xfrm>
                <a:off x="9368260" y="3436704"/>
                <a:ext cx="2322786" cy="7936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  </m:t>
                      </m:r>
                      <m:f>
                        <m:fPr>
                          <m:ctrlPr>
                            <a:rPr lang="nl-NL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452</m:t>
                          </m:r>
                        </m:num>
                        <m:den>
                          <m:r>
                            <a:rPr lang="nl-NL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=25,1</m:t>
                      </m:r>
                    </m:oMath>
                  </m:oMathPara>
                </a14:m>
                <a:endParaRPr lang="nl-NL" sz="2400" dirty="0"/>
              </a:p>
            </p:txBody>
          </p:sp>
        </mc:Choice>
        <mc:Fallback xmlns="">
          <p:sp>
            <p:nvSpPr>
              <p:cNvPr id="16" name="Tekstvak 15">
                <a:extLst>
                  <a:ext uri="{FF2B5EF4-FFF2-40B4-BE49-F238E27FC236}">
                    <a16:creationId xmlns:a16="http://schemas.microsoft.com/office/drawing/2014/main" id="{DE52102C-F94E-4D29-8A3B-00E77FB0F4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8260" y="3436704"/>
                <a:ext cx="2322786" cy="79367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kstvak 16">
                <a:extLst>
                  <a:ext uri="{FF2B5EF4-FFF2-40B4-BE49-F238E27FC236}">
                    <a16:creationId xmlns:a16="http://schemas.microsoft.com/office/drawing/2014/main" id="{56D71E32-A192-4CFB-B7D4-05B1A77E2352}"/>
                  </a:ext>
                </a:extLst>
              </p:cNvPr>
              <p:cNvSpPr txBox="1"/>
              <p:nvPr/>
            </p:nvSpPr>
            <p:spPr>
              <a:xfrm>
                <a:off x="7395328" y="1525242"/>
                <a:ext cx="2322786" cy="8327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45</m:t>
                          </m:r>
                        </m:num>
                        <m:den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0,38</m:t>
                          </m:r>
                        </m:den>
                      </m:f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=118</m:t>
                      </m:r>
                    </m:oMath>
                  </m:oMathPara>
                </a14:m>
                <a:endParaRPr lang="nl-NL" sz="2400" dirty="0"/>
              </a:p>
            </p:txBody>
          </p:sp>
        </mc:Choice>
        <mc:Fallback xmlns="">
          <p:sp>
            <p:nvSpPr>
              <p:cNvPr id="17" name="Tekstvak 16">
                <a:extLst>
                  <a:ext uri="{FF2B5EF4-FFF2-40B4-BE49-F238E27FC236}">
                    <a16:creationId xmlns:a16="http://schemas.microsoft.com/office/drawing/2014/main" id="{56D71E32-A192-4CFB-B7D4-05B1A77E23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5328" y="1525242"/>
                <a:ext cx="2322786" cy="83279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kstvak 17">
                <a:extLst>
                  <a:ext uri="{FF2B5EF4-FFF2-40B4-BE49-F238E27FC236}">
                    <a16:creationId xmlns:a16="http://schemas.microsoft.com/office/drawing/2014/main" id="{D5CC540E-100A-424D-9D0C-B361461938D8}"/>
                  </a:ext>
                </a:extLst>
              </p:cNvPr>
              <p:cNvSpPr txBox="1"/>
              <p:nvPr/>
            </p:nvSpPr>
            <p:spPr>
              <a:xfrm>
                <a:off x="7195303" y="4558686"/>
                <a:ext cx="2322786" cy="786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…</m:t>
                          </m:r>
                        </m:den>
                      </m:f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=25</m:t>
                      </m:r>
                    </m:oMath>
                  </m:oMathPara>
                </a14:m>
                <a:endParaRPr lang="nl-NL" sz="2400" dirty="0"/>
              </a:p>
            </p:txBody>
          </p:sp>
        </mc:Choice>
        <mc:Fallback xmlns="">
          <p:sp>
            <p:nvSpPr>
              <p:cNvPr id="18" name="Tekstvak 17">
                <a:extLst>
                  <a:ext uri="{FF2B5EF4-FFF2-40B4-BE49-F238E27FC236}">
                    <a16:creationId xmlns:a16="http://schemas.microsoft.com/office/drawing/2014/main" id="{D5CC540E-100A-424D-9D0C-B361461938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5303" y="4558686"/>
                <a:ext cx="2322786" cy="7861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kstvak 18">
                <a:extLst>
                  <a:ext uri="{FF2B5EF4-FFF2-40B4-BE49-F238E27FC236}">
                    <a16:creationId xmlns:a16="http://schemas.microsoft.com/office/drawing/2014/main" id="{2F72165A-76DB-48A4-977E-8CDC73F70EB3}"/>
                  </a:ext>
                </a:extLst>
              </p:cNvPr>
              <p:cNvSpPr txBox="1"/>
              <p:nvPr/>
            </p:nvSpPr>
            <p:spPr>
              <a:xfrm>
                <a:off x="9206335" y="4554935"/>
                <a:ext cx="2322786" cy="7936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  </m:t>
                      </m:r>
                      <m:f>
                        <m:fPr>
                          <m:ctrlPr>
                            <a:rPr lang="nl-NL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nl-NL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25</m:t>
                          </m:r>
                        </m:den>
                      </m:f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=0,4</m:t>
                      </m:r>
                    </m:oMath>
                  </m:oMathPara>
                </a14:m>
                <a:endParaRPr lang="nl-NL" sz="2400" dirty="0"/>
              </a:p>
            </p:txBody>
          </p:sp>
        </mc:Choice>
        <mc:Fallback xmlns="">
          <p:sp>
            <p:nvSpPr>
              <p:cNvPr id="19" name="Tekstvak 18">
                <a:extLst>
                  <a:ext uri="{FF2B5EF4-FFF2-40B4-BE49-F238E27FC236}">
                    <a16:creationId xmlns:a16="http://schemas.microsoft.com/office/drawing/2014/main" id="{2F72165A-76DB-48A4-977E-8CDC73F70E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6335" y="4554935"/>
                <a:ext cx="2322786" cy="79367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47820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144"/>
    </mc:Choice>
    <mc:Fallback xmlns="">
      <p:transition spd="slow" advTm="96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7" grpId="0"/>
      <p:bldP spid="18" grpId="0"/>
      <p:bldP spid="19" grpId="0"/>
    </p:bldLst>
  </p:timing>
  <p:extLst>
    <p:ext uri="{3A86A75C-4F4B-4683-9AE1-C65F6400EC91}">
      <p14:laserTraceLst xmlns:p14="http://schemas.microsoft.com/office/powerpoint/2010/main">
        <p14:tracePtLst>
          <p14:tracePt t="3944" x="3443288" y="2620963"/>
          <p14:tracePt t="4374" x="3452813" y="2611438"/>
          <p14:tracePt t="4383" x="3516313" y="2611438"/>
          <p14:tracePt t="4417" x="3671888" y="2611438"/>
          <p14:tracePt t="4460" x="3835400" y="2611438"/>
          <p14:tracePt t="4508" x="3890963" y="2601913"/>
          <p14:tracePt t="4551" x="3990975" y="2601913"/>
          <p14:tracePt t="4594" x="4064000" y="2601913"/>
          <p14:tracePt t="4611" x="4100513" y="2593975"/>
          <p14:tracePt t="4645" x="4137025" y="2593975"/>
          <p14:tracePt t="5782" x="4146550" y="2593975"/>
          <p14:tracePt t="5820" x="4529138" y="2638425"/>
          <p14:tracePt t="5862" x="4711700" y="2657475"/>
          <p14:tracePt t="5909" x="4813300" y="2657475"/>
          <p14:tracePt t="5952" x="4857750" y="2657475"/>
          <p14:tracePt t="5998" x="4876800" y="2657475"/>
          <p14:tracePt t="6054" x="4895850" y="2657475"/>
          <p14:tracePt t="6869" x="4895850" y="2740025"/>
          <p14:tracePt t="6909" x="4895850" y="2776538"/>
          <p14:tracePt t="6923" x="4913313" y="2813050"/>
          <p14:tracePt t="6954" x="4913313" y="2840038"/>
          <p14:tracePt t="6997" x="4922838" y="2867025"/>
          <p14:tracePt t="7043" x="4940300" y="2886075"/>
          <p14:tracePt t="7047" x="4940300" y="2894013"/>
          <p14:tracePt t="7095" x="4976813" y="2959100"/>
          <p14:tracePt t="7135" x="5013325" y="3022600"/>
          <p14:tracePt t="7138" x="5022850" y="3032125"/>
          <p14:tracePt t="7181" x="5041900" y="3068638"/>
          <p14:tracePt t="7230" x="5059363" y="3095625"/>
          <p14:tracePt t="7334" x="5059363" y="3114675"/>
          <p14:tracePt t="7366" x="5059363" y="3122613"/>
          <p14:tracePt t="7437" x="5059363" y="3141663"/>
          <p14:tracePt t="7445" x="5059363" y="3151188"/>
          <p14:tracePt t="7495" x="5059363" y="3168650"/>
          <p14:tracePt t="7499" x="5059363" y="3178175"/>
          <p14:tracePt t="8722" x="5068888" y="3178175"/>
          <p14:tracePt t="13604" x="4794250" y="3095625"/>
          <p14:tracePt t="13723" x="4767263" y="3078163"/>
          <p14:tracePt t="13769" x="4730750" y="3059113"/>
          <p14:tracePt t="13786" x="4721225" y="3049588"/>
          <p14:tracePt t="13822" x="4711700" y="3041650"/>
          <p14:tracePt t="13835" x="4703763" y="3032125"/>
          <p14:tracePt t="13872" x="4694238" y="3013075"/>
          <p14:tracePt t="14015" x="4684713" y="3013075"/>
          <p14:tracePt t="14045" x="4684713" y="3005138"/>
          <p14:tracePt t="14086" x="4675188" y="2986088"/>
          <p14:tracePt t="14091" x="4667250" y="2976563"/>
          <p14:tracePt t="14134" x="4657725" y="2968625"/>
          <p14:tracePt t="14179" x="4657725" y="2959100"/>
          <p14:tracePt t="14268" x="4648200" y="2959100"/>
          <p14:tracePt t="14327" x="4638675" y="2940050"/>
          <p14:tracePt t="14371" x="4630738" y="2922588"/>
          <p14:tracePt t="14853" x="4675188" y="2949575"/>
          <p14:tracePt t="14857" x="4694238" y="2968625"/>
          <p14:tracePt t="14866" x="4711700" y="2968625"/>
          <p14:tracePt t="14899" x="4767263" y="3013075"/>
          <p14:tracePt t="14911" x="4776788" y="3013075"/>
          <p14:tracePt t="14943" x="4794250" y="3022600"/>
          <p14:tracePt t="14946" x="4813300" y="3022600"/>
          <p14:tracePt t="14984" x="4857750" y="3049588"/>
          <p14:tracePt t="15029" x="4895850" y="3078163"/>
          <p14:tracePt t="15073" x="4940300" y="3095625"/>
          <p14:tracePt t="15087" x="4949825" y="3105150"/>
          <p14:tracePt t="15119" x="4959350" y="3105150"/>
          <p14:tracePt t="15602" x="0" y="0"/>
        </p14:tracePtLst>
        <p14:tracePtLst>
          <p14:tracePt t="22354" x="10585450" y="2611438"/>
          <p14:tracePt t="23086" x="10575925" y="2611438"/>
          <p14:tracePt t="23133" x="10447338" y="2720975"/>
          <p14:tracePt t="23136" x="10420350" y="2740025"/>
          <p14:tracePt t="23165" x="10383838" y="2757488"/>
          <p14:tracePt t="23174" x="10364788" y="2767013"/>
          <p14:tracePt t="23223" x="10182225" y="2803525"/>
          <p14:tracePt t="23227" x="10101263" y="2830513"/>
          <p14:tracePt t="23238" x="10009188" y="2830513"/>
          <p14:tracePt t="23268" x="9863138" y="2857500"/>
          <p14:tracePt t="23271" x="9817100" y="2867025"/>
          <p14:tracePt t="23282" x="9772650" y="2876550"/>
          <p14:tracePt t="23315" x="9661525" y="2894013"/>
          <p14:tracePt t="23331" x="9634538" y="2894013"/>
          <p14:tracePt t="23362" x="9551988" y="2903538"/>
          <p14:tracePt t="23376" x="9534525" y="2903538"/>
          <p14:tracePt t="23419" x="9398000" y="2903538"/>
          <p14:tracePt t="23465" x="9242425" y="2930525"/>
          <p14:tracePt t="23510" x="9150350" y="2930525"/>
          <p14:tracePt t="23522" x="9132888" y="2930525"/>
          <p14:tracePt t="23554" x="9113838" y="2930525"/>
          <p14:tracePt t="23564" x="9105900" y="2930525"/>
          <p14:tracePt t="23599" x="9069388" y="2930525"/>
          <p14:tracePt t="23612" x="9059863" y="2930525"/>
          <p14:tracePt t="23653" x="8986838" y="2930525"/>
          <p14:tracePt t="23669" x="8977313" y="2930525"/>
          <p14:tracePt t="23706" x="8967788" y="2930525"/>
          <p14:tracePt t="23710" x="8959850" y="2930525"/>
          <p14:tracePt t="23956" x="8931275" y="2913063"/>
          <p14:tracePt t="24006" x="8913813" y="2876550"/>
          <p14:tracePt t="24049" x="8904288" y="2867025"/>
          <p14:tracePt t="24322" x="8885238" y="2968625"/>
          <p14:tracePt t="24371" x="8885238" y="3041650"/>
          <p14:tracePt t="24374" x="8885238" y="3059113"/>
          <p14:tracePt t="24387" x="8877300" y="3078163"/>
          <p14:tracePt t="24422" x="8877300" y="3114675"/>
          <p14:tracePt t="24469" x="8867775" y="3178175"/>
          <p14:tracePt t="24474" x="8867775" y="3195638"/>
          <p14:tracePt t="24526" x="8867775" y="3232150"/>
          <p14:tracePt t="24529" x="8867775" y="3241675"/>
          <p14:tracePt t="24576" x="8867775" y="3268663"/>
          <p14:tracePt t="24619" x="8867775" y="3278188"/>
          <p14:tracePt t="24687" x="8867775" y="3314700"/>
          <p14:tracePt t="24811" x="8858250" y="3333750"/>
          <p14:tracePt t="24863" x="8848725" y="3341688"/>
          <p14:tracePt t="24944" x="8848725" y="3351213"/>
          <p14:tracePt t="24955" x="8848725" y="3360738"/>
          <p14:tracePt t="24957" x="8840788" y="3370263"/>
          <p14:tracePt t="24991" x="8831263" y="3387725"/>
          <p14:tracePt t="25414" x="8831263" y="3406775"/>
          <p14:tracePt t="25470" x="8831263" y="3424238"/>
          <p14:tracePt t="25512" x="8831263" y="3433763"/>
          <p14:tracePt t="25559" x="8840788" y="3433763"/>
          <p14:tracePt t="25595" x="8904288" y="3433763"/>
          <p14:tracePt t="25642" x="8967788" y="3433763"/>
          <p14:tracePt t="25646" x="8977313" y="3433763"/>
          <p14:tracePt t="25658" x="8986838" y="3433763"/>
          <p14:tracePt t="25691" x="9004300" y="3433763"/>
          <p14:tracePt t="25708" x="9013825" y="3414713"/>
          <p14:tracePt t="25741" x="9040813" y="3414713"/>
          <p14:tracePt t="25751" x="9040813" y="3406775"/>
          <p14:tracePt t="25799" x="9077325" y="3397250"/>
          <p14:tracePt t="26672" x="0" y="0"/>
        </p14:tracePtLst>
        <p14:tracePtLst>
          <p14:tracePt t="38947" x="4721225" y="3816350"/>
          <p14:tracePt t="39207" x="4730750" y="3816350"/>
          <p14:tracePt t="39249" x="4794250" y="3835400"/>
          <p14:tracePt t="39295" x="4849813" y="3852863"/>
          <p14:tracePt t="39352" x="4932363" y="3871913"/>
          <p14:tracePt t="39401" x="4986338" y="3871913"/>
          <p14:tracePt t="39435" x="5013325" y="3871913"/>
          <p14:tracePt t="39439" x="5022850" y="3871913"/>
          <p14:tracePt t="39483" x="5059363" y="3871913"/>
          <p14:tracePt t="39523" x="5086350" y="3871913"/>
          <p14:tracePt t="39527" x="5095875" y="3871913"/>
          <p14:tracePt t="39573" x="5105400" y="3871913"/>
          <p14:tracePt t="39612" x="5132388" y="3852863"/>
          <p14:tracePt t="41592" x="5178425" y="3971925"/>
          <p14:tracePt t="41600" x="5187950" y="3990975"/>
          <p14:tracePt t="41631" x="5214938" y="4090988"/>
          <p14:tracePt t="41645" x="5224463" y="4110038"/>
          <p14:tracePt t="41679" x="5241925" y="4164013"/>
          <p14:tracePt t="41688" x="5251450" y="4173538"/>
          <p14:tracePt t="41725" x="5268913" y="4219575"/>
          <p14:tracePt t="41735" x="5278438" y="4237038"/>
          <p14:tracePt t="41777" x="5314950" y="4329113"/>
          <p14:tracePt t="41809" x="5341938" y="4365625"/>
          <p14:tracePt t="41814" x="5341938" y="4383088"/>
          <p14:tracePt t="41835" x="5370513" y="4419600"/>
          <p14:tracePt t="41887" x="5414963" y="4502150"/>
          <p14:tracePt t="41922" x="5414963" y="4511675"/>
          <p14:tracePt t="42141" x="5424488" y="4511675"/>
          <p14:tracePt t="42719" x="0" y="0"/>
        </p14:tracePtLst>
        <p14:tracePtLst>
          <p14:tracePt t="47120" x="7743825" y="4237038"/>
          <p14:tracePt t="47470" x="7753350" y="4237038"/>
          <p14:tracePt t="47503" x="7826375" y="4237038"/>
          <p14:tracePt t="47518" x="7881938" y="4237038"/>
          <p14:tracePt t="47552" x="8018463" y="4237038"/>
          <p14:tracePt t="47563" x="8054975" y="4237038"/>
          <p14:tracePt t="47667" x="8174038" y="4237038"/>
          <p14:tracePt t="47864" x="8356600" y="4237038"/>
          <p14:tracePt t="47875" x="8466138" y="4264025"/>
          <p14:tracePt t="47907" x="8694738" y="4292600"/>
          <p14:tracePt t="47923" x="8721725" y="4300538"/>
          <p14:tracePt t="47957" x="8748713" y="4300538"/>
          <p14:tracePt t="47973" x="8767763" y="4300538"/>
          <p14:tracePt t="48004" x="8831263" y="4300538"/>
          <p14:tracePt t="48019" x="8885238" y="4292600"/>
          <p14:tracePt t="48064" x="9050338" y="4246563"/>
          <p14:tracePt t="48067" x="9105900" y="4237038"/>
          <p14:tracePt t="48109" x="9150350" y="4227513"/>
          <p14:tracePt t="48141" x="9159875" y="4227513"/>
          <p14:tracePt t="48586" x="9069388" y="4237038"/>
          <p14:tracePt t="48620" x="8931275" y="4319588"/>
          <p14:tracePt t="48633" x="8867775" y="4356100"/>
          <p14:tracePt t="48671" x="8675688" y="4446588"/>
          <p14:tracePt t="48675" x="8629650" y="4465638"/>
          <p14:tracePt t="48713" x="8520113" y="4548188"/>
          <p14:tracePt t="48719" x="8493125" y="4556125"/>
          <p14:tracePt t="48769" x="8374063" y="4638675"/>
          <p14:tracePt t="48812" x="8256588" y="4721225"/>
          <p14:tracePt t="48846" x="8154988" y="4784725"/>
          <p14:tracePt t="48852" x="8118475" y="4803775"/>
          <p14:tracePt t="48864" x="8081963" y="4830763"/>
          <p14:tracePt t="48904" x="7962900" y="4903788"/>
          <p14:tracePt t="48908" x="7918450" y="4913313"/>
          <p14:tracePt t="48921" x="7899400" y="4940300"/>
          <p14:tracePt t="48951" x="7799388" y="4976813"/>
          <p14:tracePt t="48954" x="7780338" y="4995863"/>
          <p14:tracePt t="48995" x="7689850" y="5049838"/>
          <p14:tracePt t="48999" x="7670800" y="5059363"/>
          <p14:tracePt t="49048" x="7626350" y="5076825"/>
          <p14:tracePt t="49201" x="7607300" y="5086350"/>
          <p14:tracePt t="49251" x="7580313" y="5086350"/>
          <p14:tracePt t="49614" x="7580313" y="5095875"/>
          <p14:tracePt t="49681" x="7607300" y="5095875"/>
          <p14:tracePt t="49723" x="7670800" y="5095875"/>
          <p14:tracePt t="49735" x="7689850" y="5095875"/>
          <p14:tracePt t="49768" x="7743825" y="5095875"/>
          <p14:tracePt t="49784" x="7762875" y="5095875"/>
          <p14:tracePt t="49827" x="7799388" y="5095875"/>
          <p14:tracePt t="49874" x="7845425" y="5095875"/>
          <p14:tracePt t="49878" x="7862888" y="5095875"/>
          <p14:tracePt t="49939" x="7918450" y="5095875"/>
          <p14:tracePt t="49982" x="7991475" y="5068888"/>
          <p14:tracePt t="50016" x="8027988" y="5068888"/>
          <p14:tracePt t="50058" x="8081963" y="5049838"/>
          <p14:tracePt t="50104" x="8108950" y="5040313"/>
          <p14:tracePt t="50148" x="8147050" y="5032375"/>
          <p14:tracePt t="50159" x="8147050" y="5022850"/>
          <p14:tracePt t="50229" x="8154988" y="5022850"/>
          <p14:tracePt t="51060" x="8164513" y="5022850"/>
          <p14:tracePt t="51070" x="8174038" y="5022850"/>
          <p14:tracePt t="51138" x="8210550" y="5032375"/>
          <p14:tracePt t="51177" x="8237538" y="5040313"/>
          <p14:tracePt t="51188" x="8247063" y="5040313"/>
          <p14:tracePt t="51228" x="8283575" y="5049838"/>
          <p14:tracePt t="51277" x="8337550" y="5049838"/>
          <p14:tracePt t="51335" x="8383588" y="5049838"/>
          <p14:tracePt t="51387" x="8439150" y="5049838"/>
          <p14:tracePt t="51420" x="8475663" y="5040313"/>
          <p14:tracePt t="51462" x="8520113" y="5032375"/>
          <p14:tracePt t="51502" x="8556625" y="5022850"/>
          <p14:tracePt t="51524" x="8602663" y="5022850"/>
          <p14:tracePt t="51560" x="8702675" y="5013325"/>
          <p14:tracePt t="51564" x="8721725" y="5013325"/>
          <p14:tracePt t="51576" x="8739188" y="5003800"/>
          <p14:tracePt t="51629" x="8758238" y="5003800"/>
          <p14:tracePt t="51633" x="8767763" y="4995863"/>
          <p14:tracePt t="51645" x="8775700" y="4995863"/>
          <p14:tracePt t="51696" x="8831263" y="4986338"/>
          <p14:tracePt t="51699" x="8840788" y="4986338"/>
          <p14:tracePt t="51743" x="8858250" y="4976813"/>
          <p14:tracePt t="51748" x="8867775" y="4976813"/>
          <p14:tracePt t="51778" x="8877300" y="4976813"/>
          <p14:tracePt t="51827" x="8894763" y="4967288"/>
          <p14:tracePt t="53742" x="8894763" y="4959350"/>
          <p14:tracePt t="54505" x="8877300" y="4959350"/>
          <p14:tracePt t="54519" x="8848725" y="4959350"/>
          <p14:tracePt t="54522" x="8821738" y="4959350"/>
          <p14:tracePt t="54567" x="8785225" y="4959350"/>
          <p14:tracePt t="54611" x="8775700" y="4959350"/>
          <p14:tracePt t="54643" x="8767763" y="4959350"/>
          <p14:tracePt t="55979" x="8739188" y="4848225"/>
          <p14:tracePt t="56042" x="8721725" y="4748213"/>
          <p14:tracePt t="56097" x="8702675" y="4694238"/>
          <p14:tracePt t="56132" x="8702675" y="4665663"/>
          <p14:tracePt t="56184" x="8702675" y="4638675"/>
          <p14:tracePt t="56189" x="8694738" y="4621213"/>
          <p14:tracePt t="56203" x="8694738" y="4592638"/>
          <p14:tracePt t="56241" x="8675688" y="4538663"/>
          <p14:tracePt t="56245" x="8675688" y="4511675"/>
          <p14:tracePt t="56285" x="8658225" y="4419600"/>
          <p14:tracePt t="56326" x="8639175" y="4356100"/>
          <p14:tracePt t="56372" x="8639175" y="4337050"/>
          <p14:tracePt t="56426" x="8639175" y="4319588"/>
          <p14:tracePt t="56483" x="8629650" y="4310063"/>
          <p14:tracePt t="56528" x="8621713" y="4292600"/>
          <p14:tracePt t="56582" x="8602663" y="4237038"/>
          <p14:tracePt t="56596" x="8602663" y="4219575"/>
          <p14:tracePt t="56634" x="8593138" y="4210050"/>
          <p14:tracePt t="56648" x="8593138" y="4200525"/>
          <p14:tracePt t="56788" x="8585200" y="4183063"/>
          <p14:tracePt t="56838" x="8566150" y="4164013"/>
          <p14:tracePt t="57006" x="8556625" y="4154488"/>
          <p14:tracePt t="57050" x="8556625" y="4137025"/>
          <p14:tracePt t="57388" x="8602663" y="4137025"/>
          <p14:tracePt t="57392" x="8685213" y="4117975"/>
          <p14:tracePt t="57436" x="8767763" y="4110038"/>
          <p14:tracePt t="57484" x="8785225" y="4100513"/>
          <p14:tracePt t="57542" x="8867775" y="4090988"/>
          <p14:tracePt t="57607" x="8986838" y="4090988"/>
          <p14:tracePt t="57651" x="9032875" y="4090988"/>
          <p14:tracePt t="57701" x="9050338" y="4081463"/>
          <p14:tracePt t="57740" x="9096375" y="4064000"/>
          <p14:tracePt t="57788" x="9096375" y="4054475"/>
          <p14:tracePt t="57873" x="9096375" y="4044950"/>
          <p14:tracePt t="57934" x="9113838" y="4044950"/>
          <p14:tracePt t="57986" x="9123363" y="4064000"/>
          <p14:tracePt t="58019" x="9123363" y="4100513"/>
          <p14:tracePt t="58022" x="9123363" y="4137025"/>
          <p14:tracePt t="58068" x="9096375" y="4154488"/>
          <p14:tracePt t="58119" x="9050338" y="4183063"/>
          <p14:tracePt t="58145" x="8996363" y="4200525"/>
          <p14:tracePt t="58199" x="8867775" y="4246563"/>
          <p14:tracePt t="58203" x="8840788" y="4246563"/>
          <p14:tracePt t="58237" x="8775700" y="4246563"/>
          <p14:tracePt t="58283" x="8648700" y="4246563"/>
          <p14:tracePt t="58336" x="8475663" y="4256088"/>
          <p14:tracePt t="58390" x="8383588" y="4256088"/>
          <p14:tracePt t="58399" x="8366125" y="4256088"/>
          <p14:tracePt t="58406" x="8347075" y="4256088"/>
          <p14:tracePt t="58439" x="8293100" y="4256088"/>
          <p14:tracePt t="58453" x="8264525" y="4256088"/>
          <p14:tracePt t="58486" x="8228013" y="4256088"/>
          <p14:tracePt t="58501" x="8220075" y="4256088"/>
          <p14:tracePt t="58541" x="8101013" y="4246563"/>
          <p14:tracePt t="58587" x="8054975" y="4227513"/>
          <p14:tracePt t="58861" x="8054975" y="4237038"/>
          <p14:tracePt t="58905" x="8064500" y="4300538"/>
          <p14:tracePt t="58910" x="8072438" y="4319588"/>
          <p14:tracePt t="58925" x="8072438" y="4337050"/>
          <p14:tracePt t="58966" x="8101013" y="4392613"/>
          <p14:tracePt t="58989" x="8101013" y="4429125"/>
          <p14:tracePt t="59035" x="8108950" y="4492625"/>
          <p14:tracePt t="59048" x="8108950" y="4511675"/>
          <p14:tracePt t="59091" x="8108950" y="4592638"/>
          <p14:tracePt t="59136" x="8128000" y="4648200"/>
          <p14:tracePt t="59268" x="8128000" y="4675188"/>
          <p14:tracePt t="59302" x="8101013" y="4711700"/>
          <p14:tracePt t="59312" x="8072438" y="4721225"/>
          <p14:tracePt t="59315" x="8035925" y="4738688"/>
          <p14:tracePt t="59353" x="8008938" y="4748213"/>
          <p14:tracePt t="59364" x="7981950" y="4767263"/>
          <p14:tracePt t="59398" x="7899400" y="4811713"/>
          <p14:tracePt t="59408" x="7881938" y="4811713"/>
          <p14:tracePt t="59452" x="7772400" y="4867275"/>
          <p14:tracePt t="59498" x="7670800" y="4884738"/>
          <p14:tracePt t="59529" x="7653338" y="4884738"/>
          <p14:tracePt t="59571" x="7643813" y="4894263"/>
          <p14:tracePt t="60736" x="7670800" y="4913313"/>
          <p14:tracePt t="60775" x="7726363" y="4930775"/>
          <p14:tracePt t="60778" x="7762875" y="4930775"/>
          <p14:tracePt t="60816" x="7826375" y="4940300"/>
          <p14:tracePt t="60863" x="7918450" y="4959350"/>
          <p14:tracePt t="60867" x="7935913" y="4959350"/>
          <p14:tracePt t="60915" x="8045450" y="4967288"/>
          <p14:tracePt t="60926" x="8064500" y="4967288"/>
          <p14:tracePt t="60969" x="8154988" y="4976813"/>
          <p14:tracePt t="61012" x="8201025" y="4986338"/>
          <p14:tracePt t="61048" x="8247063" y="4986338"/>
          <p14:tracePt t="61094" x="8366125" y="5013325"/>
          <p14:tracePt t="61137" x="8466138" y="5022850"/>
          <p14:tracePt t="61142" x="8502650" y="5022850"/>
          <p14:tracePt t="61180" x="8548688" y="5022850"/>
          <p14:tracePt t="61183" x="8585200" y="5022850"/>
          <p14:tracePt t="61237" x="8666163" y="5022850"/>
          <p14:tracePt t="61256" x="8694738" y="5013325"/>
          <p14:tracePt t="61292" x="8731250" y="5003800"/>
          <p14:tracePt t="61295" x="8785225" y="5003800"/>
          <p14:tracePt t="61338" x="8821738" y="4995863"/>
          <p14:tracePt t="61342" x="8867775" y="4986338"/>
          <p14:tracePt t="61384" x="8904288" y="4976813"/>
          <p14:tracePt t="61388" x="8921750" y="4976813"/>
          <p14:tracePt t="61432" x="8967788" y="4959350"/>
          <p14:tracePt t="61456" x="8996363" y="4959350"/>
          <p14:tracePt t="61510" x="9059863" y="4940300"/>
          <p14:tracePt t="61553" x="9113838" y="4913313"/>
          <p14:tracePt t="61608" x="9132888" y="4903788"/>
          <p14:tracePt t="61655" x="9150350" y="4894263"/>
          <p14:tracePt t="62092" x="9142413" y="4894263"/>
          <p14:tracePt t="62096" x="9105900" y="4922838"/>
          <p14:tracePt t="62128" x="9077325" y="4949825"/>
          <p14:tracePt t="62173" x="9023350" y="4976813"/>
          <p14:tracePt t="62217" x="8950325" y="4995863"/>
          <p14:tracePt t="62264" x="8848725" y="5022850"/>
          <p14:tracePt t="62306" x="8721725" y="5049838"/>
          <p14:tracePt t="62348" x="8648700" y="5049838"/>
          <p14:tracePt t="62391" x="8493125" y="5059363"/>
          <p14:tracePt t="62437" x="8374063" y="5076825"/>
          <p14:tracePt t="62448" x="8356600" y="5076825"/>
          <p14:tracePt t="62487" x="8310563" y="5076825"/>
          <p14:tracePt t="62511" x="8283575" y="5086350"/>
          <p14:tracePt t="62554" x="8264525" y="5086350"/>
          <p14:tracePt t="62609" x="8247063" y="5095875"/>
          <p14:tracePt t="62611" x="8237538" y="5095875"/>
          <p14:tracePt t="62640" x="8201025" y="5095875"/>
          <p14:tracePt t="62680" x="8191500" y="5095875"/>
          <p14:tracePt t="62807" x="0" y="0"/>
        </p14:tracePtLst>
        <p14:tracePtLst>
          <p14:tracePt t="67283" x="11415713" y="4117975"/>
          <p14:tracePt t="68377" x="0" y="0"/>
        </p14:tracePtLst>
        <p14:tracePtLst>
          <p14:tracePt t="73262" x="4932363" y="5734050"/>
          <p14:tracePt t="73972" x="4932363" y="5743575"/>
          <p14:tracePt t="74061" x="4940300" y="5743575"/>
          <p14:tracePt t="74304" x="4932363" y="5762625"/>
          <p14:tracePt t="74315" x="4932363" y="5770563"/>
          <p14:tracePt t="74346" x="4876800" y="5789613"/>
          <p14:tracePt t="74360" x="4876800" y="5799138"/>
          <p14:tracePt t="74395" x="4867275" y="5807075"/>
          <p14:tracePt t="74437" x="4849813" y="5816600"/>
          <p14:tracePt t="74480" x="4803775" y="5835650"/>
          <p14:tracePt t="74501" x="4794250" y="5835650"/>
          <p14:tracePt t="74541" x="4784725" y="5835650"/>
          <p14:tracePt t="74554" x="4784725" y="5843588"/>
          <p14:tracePt t="74601" x="4748213" y="5872163"/>
          <p14:tracePt t="74604" x="4730750" y="5881688"/>
          <p14:tracePt t="74648" x="4667250" y="5926138"/>
          <p14:tracePt t="74686" x="4648200" y="5935663"/>
          <p14:tracePt t="77099" x="5005388" y="6137275"/>
          <p14:tracePt t="77102" x="5086350" y="6181725"/>
          <p14:tracePt t="77145" x="5159375" y="6191250"/>
          <p14:tracePt t="77148" x="5187950" y="6191250"/>
          <p14:tracePt t="77199" x="5341938" y="6164263"/>
          <p14:tracePt t="77252" x="5653088" y="6118225"/>
          <p14:tracePt t="77290" x="5854700" y="6108700"/>
          <p14:tracePt t="77341" x="6100763" y="6091238"/>
          <p14:tracePt t="77389" x="6283325" y="6045200"/>
          <p14:tracePt t="77393" x="6319838" y="6035675"/>
          <p14:tracePt t="77395" x="6356350" y="6027738"/>
          <p14:tracePt t="77438" x="6446838" y="5981700"/>
          <p14:tracePt t="77443" x="6483350" y="5981700"/>
          <p14:tracePt t="77482" x="6529388" y="5962650"/>
          <p14:tracePt t="77484" x="6575425" y="5945188"/>
          <p14:tracePt t="77548" x="6740525" y="5881688"/>
          <p14:tracePt t="77554" x="6757988" y="5881688"/>
          <p14:tracePt t="77615" x="6877050" y="5843588"/>
          <p14:tracePt t="77618" x="6894513" y="5835650"/>
          <p14:tracePt t="77648" x="6940550" y="5816600"/>
          <p14:tracePt t="77657" x="6967538" y="5799138"/>
          <p14:tracePt t="77695" x="7086600" y="5762625"/>
          <p14:tracePt t="77698" x="7113588" y="5753100"/>
          <p14:tracePt t="77714" x="7159625" y="5743575"/>
          <p14:tracePt t="77761" x="7315200" y="5661025"/>
          <p14:tracePt t="77765" x="7342188" y="5653088"/>
          <p14:tracePt t="77797" x="7397750" y="5624513"/>
          <p14:tracePt t="77800" x="7415213" y="5616575"/>
          <p14:tracePt t="77841" x="7461250" y="5580063"/>
          <p14:tracePt t="77844" x="7470775" y="5570538"/>
          <p14:tracePt t="77894" x="7497763" y="5551488"/>
          <p14:tracePt t="77914" x="7507288" y="5551488"/>
          <p14:tracePt t="77966" x="7516813" y="5534025"/>
          <p14:tracePt t="77970" x="7524750" y="5534025"/>
          <p14:tracePt t="78013" x="7553325" y="5507038"/>
          <p14:tracePt t="78049" x="7553325" y="5497513"/>
          <p14:tracePt t="78173" x="7553325" y="5487988"/>
          <p14:tracePt t="78385" x="7553325" y="5497513"/>
          <p14:tracePt t="78429" x="7553325" y="5597525"/>
          <p14:tracePt t="78463" x="7553325" y="5661025"/>
          <p14:tracePt t="78522" x="7553325" y="5743575"/>
          <p14:tracePt t="78534" x="7553325" y="5762625"/>
          <p14:tracePt t="78563" x="7543800" y="5816600"/>
          <p14:tracePt t="78578" x="7543800" y="5835650"/>
          <p14:tracePt t="78676" x="7534275" y="5999163"/>
          <p14:tracePt t="78688" x="7534275" y="6008688"/>
          <p14:tracePt t="78734" x="7534275" y="6035675"/>
          <p14:tracePt t="79077" x="7662863" y="6072188"/>
          <p14:tracePt t="79126" x="8008938" y="6137275"/>
          <p14:tracePt t="79176" x="8201025" y="6145213"/>
          <p14:tracePt t="79222" x="8310563" y="6145213"/>
          <p14:tracePt t="79239" x="8402638" y="6145213"/>
          <p14:tracePt t="79274" x="8520113" y="6145213"/>
          <p14:tracePt t="79285" x="8548688" y="6145213"/>
          <p14:tracePt t="79318" x="8621713" y="6145213"/>
          <p14:tracePt t="79332" x="8629650" y="6145213"/>
          <p14:tracePt t="79368" x="8685213" y="6127750"/>
          <p14:tracePt t="79375" x="8702675" y="6127750"/>
          <p14:tracePt t="79423" x="8739188" y="6100763"/>
          <p14:tracePt t="79497" x="8748713" y="6091238"/>
          <p14:tracePt t="79545" x="8758238" y="6091238"/>
          <p14:tracePt t="79595" x="8758238" y="6081713"/>
          <p14:tracePt t="79637" x="8767763" y="6072188"/>
          <p14:tracePt t="79648" x="8775700" y="6072188"/>
          <p14:tracePt t="79718" x="8775700" y="6064250"/>
          <p14:tracePt t="80769" x="8785225" y="6064250"/>
          <p14:tracePt t="81745" x="0" y="0"/>
        </p14:tracePtLst>
        <p14:tracePtLst>
          <p14:tracePt t="86329" x="10702925" y="5305425"/>
          <p14:tracePt t="86418" x="10702925" y="5378450"/>
          <p14:tracePt t="86467" x="10685463" y="5478463"/>
          <p14:tracePt t="86536" x="10685463" y="5661025"/>
          <p14:tracePt t="86588" x="10694988" y="5807075"/>
          <p14:tracePt t="86620" x="10702925" y="5872163"/>
          <p14:tracePt t="86633" x="10712450" y="5899150"/>
          <p14:tracePt t="86667" x="10712450" y="5972175"/>
          <p14:tracePt t="86715" x="10712450" y="6027738"/>
          <p14:tracePt t="86721" x="10712450" y="6045200"/>
          <p14:tracePt t="86765" x="10712450" y="6064250"/>
          <p14:tracePt t="87022" x="10721975" y="6064250"/>
          <p14:tracePt t="87024" x="10768013" y="6064250"/>
          <p14:tracePt t="87072" x="10885488" y="6045200"/>
          <p14:tracePt t="87115" x="10958513" y="6018213"/>
          <p14:tracePt t="87156" x="10987088" y="6008688"/>
          <p14:tracePt t="87200" x="11050588" y="5981700"/>
          <p14:tracePt t="87204" x="11087100" y="5972175"/>
          <p14:tracePt t="87272" x="11177588" y="5926138"/>
          <p14:tracePt t="87320" x="11196638" y="5918200"/>
          <p14:tracePt t="87360" x="11206163" y="5899150"/>
          <p14:tracePt t="88584" x="11187113" y="5899150"/>
          <p14:tracePt t="88589" x="11169650" y="5899150"/>
          <p14:tracePt t="88629" x="11141075" y="5908675"/>
          <p14:tracePt t="88640" x="11104563" y="5926138"/>
          <p14:tracePt t="88675" x="11096625" y="5935663"/>
          <p14:tracePt t="88688" x="11087100" y="5935663"/>
          <p14:tracePt t="88729" x="11031538" y="5954713"/>
          <p14:tracePt t="88773" x="10858500" y="6008688"/>
          <p14:tracePt t="88807" x="10758488" y="6045200"/>
          <p14:tracePt t="88818" x="10731500" y="6054725"/>
          <p14:tracePt t="88850" x="10621963" y="6091238"/>
          <p14:tracePt t="88864" x="10593388" y="6091238"/>
          <p14:tracePt t="88901" x="10529888" y="6100763"/>
          <p14:tracePt t="88905" x="10502900" y="6108700"/>
          <p14:tracePt t="88948" x="10301288" y="6108700"/>
          <p14:tracePt t="88991" x="10109200" y="6127750"/>
          <p14:tracePt t="88993" x="10055225" y="6154738"/>
          <p14:tracePt t="89017" x="9936163" y="6181725"/>
          <p14:tracePt t="89117" x="9478963" y="6210300"/>
          <p14:tracePt t="89168" x="9159875" y="6210300"/>
          <p14:tracePt t="89214" x="8748713" y="6164263"/>
          <p14:tracePt t="89226" x="8675688" y="6164263"/>
          <p14:tracePt t="89260" x="8575675" y="6145213"/>
          <p14:tracePt t="89264" x="8556625" y="6137275"/>
          <p14:tracePt t="89301" x="8539163" y="6137275"/>
          <p14:tracePt t="89346" x="8483600" y="6137275"/>
          <p14:tracePt t="89390" x="8456613" y="6137275"/>
          <p14:tracePt t="89445" x="8447088" y="6145213"/>
          <p14:tracePt t="89487" x="8439150" y="6145213"/>
          <p14:tracePt t="89579" x="8429625" y="6145213"/>
          <p14:tracePt t="89804" x="8410575" y="6145213"/>
          <p14:tracePt t="89821" x="8402638" y="6137275"/>
          <p14:tracePt t="89862" x="8393113" y="6127750"/>
          <p14:tracePt t="89959" x="8393113" y="6118225"/>
          <p14:tracePt t="92079" x="8858250" y="5999163"/>
          <p14:tracePt t="92111" x="8931275" y="5981700"/>
          <p14:tracePt t="92150" x="8986838" y="5972175"/>
          <p14:tracePt t="92161" x="9023350" y="5972175"/>
          <p14:tracePt t="92191" x="9105900" y="5962650"/>
          <p14:tracePt t="92203" x="9142413" y="5962650"/>
          <p14:tracePt t="92237" x="9223375" y="5954713"/>
          <p14:tracePt t="92251" x="9251950" y="5954713"/>
          <p14:tracePt t="92288" x="9351963" y="5926138"/>
          <p14:tracePt t="92305" x="9351963" y="5918200"/>
          <p14:tracePt t="92340" x="9369425" y="5918200"/>
          <p14:tracePt t="92399" x="9388475" y="5918200"/>
          <p14:tracePt t="92402" x="9398000" y="5918200"/>
          <p14:tracePt t="92445" x="9405938" y="5918200"/>
          <p14:tracePt t="92760" x="9398000" y="5918200"/>
          <p14:tracePt t="94610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3CB5EBC-B1F5-A13D-4F5C-498D541B6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Getallenvoorbeeld</a:t>
            </a:r>
            <a:endParaRPr lang="nl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6227BBB7-8E8D-4410-9B60-7610BAA74A87}"/>
                  </a:ext>
                </a:extLst>
              </p:cNvPr>
              <p:cNvSpPr txBox="1"/>
              <p:nvPr/>
            </p:nvSpPr>
            <p:spPr>
              <a:xfrm>
                <a:off x="5225022" y="1634100"/>
                <a:ext cx="3001753" cy="4135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nl-NL" sz="2800" b="0" i="1" smtClean="0">
                        <a:latin typeface="Cambria Math" panose="02040503050406030204" pitchFamily="18" charset="0"/>
                      </a:rPr>
                      <m:t>… </m:t>
                    </m:r>
                    <m:r>
                      <a:rPr lang="nl-NL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×3,14=108</m:t>
                    </m:r>
                  </m:oMath>
                </a14:m>
                <a:r>
                  <a:rPr lang="nl-NL" sz="2800" dirty="0"/>
                  <a:t> </a:t>
                </a:r>
              </a:p>
              <a:p>
                <a:pPr algn="ctr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nl-NL" sz="2800" b="0" i="1" smtClean="0">
                        <a:latin typeface="Cambria Math" panose="02040503050406030204" pitchFamily="18" charset="0"/>
                      </a:rPr>
                      <m:t>30</m:t>
                    </m:r>
                    <m:r>
                      <a:rPr lang="nl-NL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nl-NL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…</m:t>
                    </m:r>
                    <m:r>
                      <a:rPr lang="nl-NL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nl-NL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108</m:t>
                    </m:r>
                  </m:oMath>
                </a14:m>
                <a:r>
                  <a:rPr lang="nl-NL" sz="2800" dirty="0"/>
                  <a:t> </a:t>
                </a:r>
              </a:p>
              <a:p>
                <a:pPr lvl="0" algn="ctr">
                  <a:lnSpc>
                    <a:spcPct val="150000"/>
                  </a:lnSpc>
                  <a:spcBef>
                    <a:spcPts val="240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nl-NL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800" i="1"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nl-NL" sz="2800" b="0" i="1" smtClean="0">
                            <a:latin typeface="Cambria Math" panose="02040503050406030204" pitchFamily="18" charset="0"/>
                          </a:rPr>
                          <m:t>…</m:t>
                        </m:r>
                      </m:num>
                      <m:den>
                        <m:r>
                          <a:rPr lang="nl-NL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0,4</m:t>
                        </m:r>
                      </m:den>
                    </m:f>
                    <m:r>
                      <a:rPr lang="nl-NL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  <m:r>
                      <a:rPr lang="nl-NL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nl-NL" sz="2800" dirty="0"/>
                  <a:t> </a:t>
                </a:r>
              </a:p>
              <a:p>
                <a:pPr algn="ctr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nl-NL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800" i="1">
                            <a:latin typeface="Cambria Math" panose="02040503050406030204" pitchFamily="18" charset="0"/>
                          </a:rPr>
                          <m:t>30</m:t>
                        </m:r>
                      </m:num>
                      <m:den>
                        <m:r>
                          <a:rPr lang="nl-NL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…</m:t>
                        </m:r>
                      </m:den>
                    </m:f>
                    <m:r>
                      <a:rPr lang="nl-NL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=15</m:t>
                    </m:r>
                  </m:oMath>
                </a14:m>
                <a:r>
                  <a:rPr lang="nl-NL" sz="2800" dirty="0"/>
                  <a:t> </a:t>
                </a:r>
              </a:p>
            </p:txBody>
          </p:sp>
        </mc:Choice>
        <mc:Fallback xmlns=""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6227BBB7-8E8D-4410-9B60-7610BAA74A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5022" y="1634100"/>
                <a:ext cx="3001753" cy="413561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hthoek 3">
            <a:extLst>
              <a:ext uri="{FF2B5EF4-FFF2-40B4-BE49-F238E27FC236}">
                <a16:creationId xmlns:a16="http://schemas.microsoft.com/office/drawing/2014/main" id="{A3B539ED-CFDD-44FB-B764-CBBF4FA94181}"/>
              </a:ext>
            </a:extLst>
          </p:cNvPr>
          <p:cNvSpPr/>
          <p:nvPr/>
        </p:nvSpPr>
        <p:spPr>
          <a:xfrm>
            <a:off x="972207" y="1754194"/>
            <a:ext cx="2771118" cy="39227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kstvak 4">
                <a:extLst>
                  <a:ext uri="{FF2B5EF4-FFF2-40B4-BE49-F238E27FC236}">
                    <a16:creationId xmlns:a16="http://schemas.microsoft.com/office/drawing/2014/main" id="{783197B0-2812-420F-8901-04AF9987AD01}"/>
                  </a:ext>
                </a:extLst>
              </p:cNvPr>
              <p:cNvSpPr txBox="1"/>
              <p:nvPr/>
            </p:nvSpPr>
            <p:spPr>
              <a:xfrm>
                <a:off x="1573096" y="2437974"/>
                <a:ext cx="156934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8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nl-NL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×2=6</m:t>
                      </m:r>
                    </m:oMath>
                  </m:oMathPara>
                </a14:m>
                <a:endParaRPr lang="nl-NL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kstvak 4">
                <a:extLst>
                  <a:ext uri="{FF2B5EF4-FFF2-40B4-BE49-F238E27FC236}">
                    <a16:creationId xmlns:a16="http://schemas.microsoft.com/office/drawing/2014/main" id="{783197B0-2812-420F-8901-04AF9987AD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3096" y="2437974"/>
                <a:ext cx="1569340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kstvak 7">
                <a:extLst>
                  <a:ext uri="{FF2B5EF4-FFF2-40B4-BE49-F238E27FC236}">
                    <a16:creationId xmlns:a16="http://schemas.microsoft.com/office/drawing/2014/main" id="{2991276E-C8EB-4AEF-BDC6-B2B06A37C2DE}"/>
                  </a:ext>
                </a:extLst>
              </p:cNvPr>
              <p:cNvSpPr txBox="1"/>
              <p:nvPr/>
            </p:nvSpPr>
            <p:spPr>
              <a:xfrm>
                <a:off x="1880488" y="3804190"/>
                <a:ext cx="954557" cy="8066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nl-NL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nl-NL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nl-NL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kstvak 7">
                <a:extLst>
                  <a:ext uri="{FF2B5EF4-FFF2-40B4-BE49-F238E27FC236}">
                    <a16:creationId xmlns:a16="http://schemas.microsoft.com/office/drawing/2014/main" id="{2991276E-C8EB-4AEF-BDC6-B2B06A37C2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0488" y="3804190"/>
                <a:ext cx="954557" cy="8066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kstvak 12">
                <a:extLst>
                  <a:ext uri="{FF2B5EF4-FFF2-40B4-BE49-F238E27FC236}">
                    <a16:creationId xmlns:a16="http://schemas.microsoft.com/office/drawing/2014/main" id="{8A426CDE-A654-4FF3-B374-3DAD65CE66F1}"/>
                  </a:ext>
                </a:extLst>
              </p:cNvPr>
              <p:cNvSpPr txBox="1"/>
              <p:nvPr/>
            </p:nvSpPr>
            <p:spPr>
              <a:xfrm>
                <a:off x="8827664" y="1608729"/>
                <a:ext cx="2747858" cy="85504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800" b="0" i="1" smtClean="0">
                          <a:latin typeface="Cambria Math" panose="02040503050406030204" pitchFamily="18" charset="0"/>
                        </a:rPr>
                        <m:t>…=</m:t>
                      </m:r>
                      <m:f>
                        <m:fPr>
                          <m:ctrlPr>
                            <a:rPr lang="nl-NL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80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nl-NL" sz="2800" b="0" i="1" smtClean="0">
                              <a:latin typeface="Cambria Math" panose="02040503050406030204" pitchFamily="18" charset="0"/>
                            </a:rPr>
                            <m:t>08</m:t>
                          </m:r>
                        </m:num>
                        <m:den>
                          <m:r>
                            <a:rPr lang="nl-NL" sz="2800" b="0" i="1" smtClean="0">
                              <a:latin typeface="Cambria Math" panose="02040503050406030204" pitchFamily="18" charset="0"/>
                            </a:rPr>
                            <m:t>3,14</m:t>
                          </m:r>
                        </m:den>
                      </m:f>
                      <m:r>
                        <a:rPr lang="nl-NL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=34,4</m:t>
                      </m:r>
                    </m:oMath>
                  </m:oMathPara>
                </a14:m>
                <a:endParaRPr lang="nl-NL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kstvak 12">
                <a:extLst>
                  <a:ext uri="{FF2B5EF4-FFF2-40B4-BE49-F238E27FC236}">
                    <a16:creationId xmlns:a16="http://schemas.microsoft.com/office/drawing/2014/main" id="{8A426CDE-A654-4FF3-B374-3DAD65CE66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7664" y="1608729"/>
                <a:ext cx="2747858" cy="85504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kstvak 13">
                <a:extLst>
                  <a:ext uri="{FF2B5EF4-FFF2-40B4-BE49-F238E27FC236}">
                    <a16:creationId xmlns:a16="http://schemas.microsoft.com/office/drawing/2014/main" id="{A722F57A-3A41-4F04-8016-E692220D2AFB}"/>
                  </a:ext>
                </a:extLst>
              </p:cNvPr>
              <p:cNvSpPr txBox="1"/>
              <p:nvPr/>
            </p:nvSpPr>
            <p:spPr>
              <a:xfrm>
                <a:off x="9003696" y="2655322"/>
                <a:ext cx="2369485" cy="8094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800" i="1" smtClean="0"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nl-NL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80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nl-NL" sz="2800" b="0" i="1" smtClean="0">
                              <a:latin typeface="Cambria Math" panose="02040503050406030204" pitchFamily="18" charset="0"/>
                            </a:rPr>
                            <m:t>08</m:t>
                          </m:r>
                        </m:num>
                        <m:den>
                          <m:r>
                            <a:rPr lang="nl-NL" sz="2800" b="0" i="1" smtClean="0">
                              <a:latin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  <m:r>
                        <a:rPr lang="nl-NL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=3,6</m:t>
                      </m:r>
                    </m:oMath>
                  </m:oMathPara>
                </a14:m>
                <a:endParaRPr lang="nl-NL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kstvak 13">
                <a:extLst>
                  <a:ext uri="{FF2B5EF4-FFF2-40B4-BE49-F238E27FC236}">
                    <a16:creationId xmlns:a16="http://schemas.microsoft.com/office/drawing/2014/main" id="{A722F57A-3A41-4F04-8016-E692220D2A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3696" y="2655322"/>
                <a:ext cx="2369485" cy="80945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kstvak 14">
                <a:extLst>
                  <a:ext uri="{FF2B5EF4-FFF2-40B4-BE49-F238E27FC236}">
                    <a16:creationId xmlns:a16="http://schemas.microsoft.com/office/drawing/2014/main" id="{0CAC0487-42CC-4B45-9694-237C0D787361}"/>
                  </a:ext>
                </a:extLst>
              </p:cNvPr>
              <p:cNvSpPr txBox="1"/>
              <p:nvPr/>
            </p:nvSpPr>
            <p:spPr>
              <a:xfrm>
                <a:off x="8827664" y="4070890"/>
                <a:ext cx="2721551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800" b="0" i="1" smtClean="0">
                          <a:latin typeface="Cambria Math" panose="02040503050406030204" pitchFamily="18" charset="0"/>
                        </a:rPr>
                        <m:t>…=15</m:t>
                      </m:r>
                      <m:r>
                        <a:rPr lang="nl-NL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×0,4=6</m:t>
                      </m:r>
                    </m:oMath>
                  </m:oMathPara>
                </a14:m>
                <a:endParaRPr lang="nl-NL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kstvak 14">
                <a:extLst>
                  <a:ext uri="{FF2B5EF4-FFF2-40B4-BE49-F238E27FC236}">
                    <a16:creationId xmlns:a16="http://schemas.microsoft.com/office/drawing/2014/main" id="{0CAC0487-42CC-4B45-9694-237C0D7873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7664" y="4070890"/>
                <a:ext cx="2721551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kstvak 16">
                <a:extLst>
                  <a:ext uri="{FF2B5EF4-FFF2-40B4-BE49-F238E27FC236}">
                    <a16:creationId xmlns:a16="http://schemas.microsoft.com/office/drawing/2014/main" id="{37AFB727-2002-4D2D-B5A3-6AF83B01A2F8}"/>
                  </a:ext>
                </a:extLst>
              </p:cNvPr>
              <p:cNvSpPr txBox="1"/>
              <p:nvPr/>
            </p:nvSpPr>
            <p:spPr>
              <a:xfrm>
                <a:off x="8827664" y="4951482"/>
                <a:ext cx="2404955" cy="8182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800" b="0" i="1" smtClean="0">
                          <a:latin typeface="Cambria Math" panose="02040503050406030204" pitchFamily="18" charset="0"/>
                        </a:rPr>
                        <m:t>…=</m:t>
                      </m:r>
                      <m:f>
                        <m:fPr>
                          <m:ctrlPr>
                            <a:rPr lang="nl-NL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80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nl-NL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num>
                        <m:den>
                          <m:r>
                            <a:rPr lang="nl-NL" sz="28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  <m:r>
                        <a:rPr lang="nl-NL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nl-NL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kstvak 16">
                <a:extLst>
                  <a:ext uri="{FF2B5EF4-FFF2-40B4-BE49-F238E27FC236}">
                    <a16:creationId xmlns:a16="http://schemas.microsoft.com/office/drawing/2014/main" id="{37AFB727-2002-4D2D-B5A3-6AF83B01A2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7664" y="4951482"/>
                <a:ext cx="2404955" cy="81823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2192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80ADD03-08BF-490F-2474-BCBEE5AA0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dirty="0"/>
              <a:t>OF: met de </a:t>
            </a:r>
            <a:r>
              <a:rPr lang="en-US" dirty="0" err="1"/>
              <a:t>Balansmethode</a:t>
            </a:r>
            <a:r>
              <a:rPr lang="en-US" dirty="0"/>
              <a:t> (?)</a:t>
            </a:r>
            <a:endParaRPr lang="nl-NL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227BBB7-8E8D-4410-9B60-7610BAA74A87}"/>
              </a:ext>
            </a:extLst>
          </p:cNvPr>
          <p:cNvSpPr txBox="1"/>
          <p:nvPr/>
        </p:nvSpPr>
        <p:spPr>
          <a:xfrm>
            <a:off x="765800" y="1662059"/>
            <a:ext cx="5566671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2400" dirty="0"/>
              <a:t>Links en rechts dezelfde handeling.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2400" dirty="0"/>
              <a:t>Aan beide zijden delen door …?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2400" dirty="0"/>
              <a:t>Hoe krijg je de noemer weg?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2400" dirty="0"/>
              <a:t>Aan beide zijden vermenigvuldigen …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2400" dirty="0"/>
              <a:t>Daarna aan beide zijden delen …</a:t>
            </a:r>
            <a:endParaRPr lang="nl-NL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kstvak 17">
                <a:extLst>
                  <a:ext uri="{FF2B5EF4-FFF2-40B4-BE49-F238E27FC236}">
                    <a16:creationId xmlns:a16="http://schemas.microsoft.com/office/drawing/2014/main" id="{D5CC540E-100A-424D-9D0C-B361461938D8}"/>
                  </a:ext>
                </a:extLst>
              </p:cNvPr>
              <p:cNvSpPr txBox="1"/>
              <p:nvPr/>
            </p:nvSpPr>
            <p:spPr>
              <a:xfrm>
                <a:off x="6804628" y="3601530"/>
                <a:ext cx="1658063" cy="786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…</m:t>
                          </m:r>
                        </m:den>
                      </m:f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=25</m:t>
                      </m:r>
                    </m:oMath>
                  </m:oMathPara>
                </a14:m>
                <a:endParaRPr lang="nl-NL" sz="2400"/>
              </a:p>
            </p:txBody>
          </p:sp>
        </mc:Choice>
        <mc:Fallback xmlns="">
          <p:sp>
            <p:nvSpPr>
              <p:cNvPr id="18" name="Tekstvak 17">
                <a:extLst>
                  <a:ext uri="{FF2B5EF4-FFF2-40B4-BE49-F238E27FC236}">
                    <a16:creationId xmlns:a16="http://schemas.microsoft.com/office/drawing/2014/main" id="{D5CC540E-100A-424D-9D0C-B361461938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4628" y="3601530"/>
                <a:ext cx="1658063" cy="7861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kstvak 11">
                <a:extLst>
                  <a:ext uri="{FF2B5EF4-FFF2-40B4-BE49-F238E27FC236}">
                    <a16:creationId xmlns:a16="http://schemas.microsoft.com/office/drawing/2014/main" id="{759216E0-2EF3-4D0E-8519-AF5D8E014E93}"/>
                  </a:ext>
                </a:extLst>
              </p:cNvPr>
              <p:cNvSpPr txBox="1"/>
              <p:nvPr/>
            </p:nvSpPr>
            <p:spPr>
              <a:xfrm>
                <a:off x="6937457" y="1687240"/>
                <a:ext cx="23227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400" b="0" i="1" smtClean="0"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×0,92=452</m:t>
                      </m:r>
                    </m:oMath>
                  </m:oMathPara>
                </a14:m>
                <a:endParaRPr lang="nl-NL" sz="2400" dirty="0"/>
              </a:p>
            </p:txBody>
          </p:sp>
        </mc:Choice>
        <mc:Fallback xmlns="">
          <p:sp>
            <p:nvSpPr>
              <p:cNvPr id="12" name="Tekstvak 11">
                <a:extLst>
                  <a:ext uri="{FF2B5EF4-FFF2-40B4-BE49-F238E27FC236}">
                    <a16:creationId xmlns:a16="http://schemas.microsoft.com/office/drawing/2014/main" id="{759216E0-2EF3-4D0E-8519-AF5D8E014E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7457" y="1687240"/>
                <a:ext cx="2322786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kstvak 19">
                <a:extLst>
                  <a:ext uri="{FF2B5EF4-FFF2-40B4-BE49-F238E27FC236}">
                    <a16:creationId xmlns:a16="http://schemas.microsoft.com/office/drawing/2014/main" id="{3AF4493A-2633-4EC8-9C89-18FA211D6DEC}"/>
                  </a:ext>
                </a:extLst>
              </p:cNvPr>
              <p:cNvSpPr txBox="1"/>
              <p:nvPr/>
            </p:nvSpPr>
            <p:spPr>
              <a:xfrm>
                <a:off x="7936152" y="2160340"/>
                <a:ext cx="2322786" cy="8327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i="1">
                              <a:latin typeface="Cambria Math" panose="02040503050406030204" pitchFamily="18" charset="0"/>
                            </a:rPr>
                            <m:t>…</m:t>
                          </m:r>
                          <m:r>
                            <a:rPr lang="nl-NL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×0,92</m:t>
                          </m:r>
                        </m:num>
                        <m:den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0,92</m:t>
                          </m:r>
                        </m:den>
                      </m:f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452</m:t>
                          </m:r>
                        </m:num>
                        <m:den>
                          <m:r>
                            <a:rPr lang="nl-NL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0,92</m:t>
                          </m:r>
                        </m:den>
                      </m:f>
                    </m:oMath>
                  </m:oMathPara>
                </a14:m>
                <a:endParaRPr lang="nl-NL" sz="2400" b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kstvak 19">
                <a:extLst>
                  <a:ext uri="{FF2B5EF4-FFF2-40B4-BE49-F238E27FC236}">
                    <a16:creationId xmlns:a16="http://schemas.microsoft.com/office/drawing/2014/main" id="{3AF4493A-2633-4EC8-9C89-18FA211D6D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6152" y="2160340"/>
                <a:ext cx="2322786" cy="83279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ep 3">
            <a:extLst>
              <a:ext uri="{FF2B5EF4-FFF2-40B4-BE49-F238E27FC236}">
                <a16:creationId xmlns:a16="http://schemas.microsoft.com/office/drawing/2014/main" id="{D10562D5-6B85-49B8-AC57-8EEDD30A05FA}"/>
              </a:ext>
            </a:extLst>
          </p:cNvPr>
          <p:cNvGrpSpPr/>
          <p:nvPr/>
        </p:nvGrpSpPr>
        <p:grpSpPr>
          <a:xfrm>
            <a:off x="8322014" y="2219153"/>
            <a:ext cx="865497" cy="701390"/>
            <a:chOff x="8322014" y="2046623"/>
            <a:chExt cx="865497" cy="701390"/>
          </a:xfrm>
        </p:grpSpPr>
        <p:cxnSp>
          <p:nvCxnSpPr>
            <p:cNvPr id="5" name="Rechte verbindingslijn 4">
              <a:extLst>
                <a:ext uri="{FF2B5EF4-FFF2-40B4-BE49-F238E27FC236}">
                  <a16:creationId xmlns:a16="http://schemas.microsoft.com/office/drawing/2014/main" id="{FAC7CA51-EA6A-4DA8-A79C-F5813922EC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13353" y="2046623"/>
              <a:ext cx="574158" cy="28233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Rechte verbindingslijn 21">
              <a:extLst>
                <a:ext uri="{FF2B5EF4-FFF2-40B4-BE49-F238E27FC236}">
                  <a16:creationId xmlns:a16="http://schemas.microsoft.com/office/drawing/2014/main" id="{3C0E8F02-46D1-4A79-A790-80610D8C1D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22014" y="2465682"/>
              <a:ext cx="574158" cy="28233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kstvak 22">
                <a:extLst>
                  <a:ext uri="{FF2B5EF4-FFF2-40B4-BE49-F238E27FC236}">
                    <a16:creationId xmlns:a16="http://schemas.microsoft.com/office/drawing/2014/main" id="{EF3FF6EC-E727-4DE3-8452-5A9E5CE20EFE}"/>
                  </a:ext>
                </a:extLst>
              </p:cNvPr>
              <p:cNvSpPr txBox="1"/>
              <p:nvPr/>
            </p:nvSpPr>
            <p:spPr>
              <a:xfrm>
                <a:off x="8934848" y="3004567"/>
                <a:ext cx="2838893" cy="8327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…=</m:t>
                      </m:r>
                      <m:f>
                        <m:fPr>
                          <m:ctrlPr>
                            <a:rPr lang="nl-NL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452</m:t>
                          </m:r>
                        </m:num>
                        <m:den>
                          <m:r>
                            <a:rPr lang="nl-NL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0,92</m:t>
                          </m:r>
                        </m:den>
                      </m:f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=491</m:t>
                      </m:r>
                    </m:oMath>
                  </m:oMathPara>
                </a14:m>
                <a:endParaRPr lang="nl-NL" sz="2400"/>
              </a:p>
            </p:txBody>
          </p:sp>
        </mc:Choice>
        <mc:Fallback xmlns="">
          <p:sp>
            <p:nvSpPr>
              <p:cNvPr id="23" name="Tekstvak 22">
                <a:extLst>
                  <a:ext uri="{FF2B5EF4-FFF2-40B4-BE49-F238E27FC236}">
                    <a16:creationId xmlns:a16="http://schemas.microsoft.com/office/drawing/2014/main" id="{EF3FF6EC-E727-4DE3-8452-5A9E5CE20E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4848" y="3004567"/>
                <a:ext cx="2838893" cy="83279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kstvak 23">
                <a:extLst>
                  <a:ext uri="{FF2B5EF4-FFF2-40B4-BE49-F238E27FC236}">
                    <a16:creationId xmlns:a16="http://schemas.microsoft.com/office/drawing/2014/main" id="{D25EB692-6041-4A8F-A60B-B43AAD0CD203}"/>
                  </a:ext>
                </a:extLst>
              </p:cNvPr>
              <p:cNvSpPr txBox="1"/>
              <p:nvPr/>
            </p:nvSpPr>
            <p:spPr>
              <a:xfrm>
                <a:off x="7431396" y="4321874"/>
                <a:ext cx="2697443" cy="7838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…</m:t>
                          </m:r>
                        </m:den>
                      </m:f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×…=25×…</m:t>
                      </m:r>
                    </m:oMath>
                  </m:oMathPara>
                </a14:m>
                <a:endParaRPr lang="nl-NL" sz="2400"/>
              </a:p>
            </p:txBody>
          </p:sp>
        </mc:Choice>
        <mc:Fallback xmlns="">
          <p:sp>
            <p:nvSpPr>
              <p:cNvPr id="24" name="Tekstvak 23">
                <a:extLst>
                  <a:ext uri="{FF2B5EF4-FFF2-40B4-BE49-F238E27FC236}">
                    <a16:creationId xmlns:a16="http://schemas.microsoft.com/office/drawing/2014/main" id="{D25EB692-6041-4A8F-A60B-B43AAD0CD2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1396" y="4321874"/>
                <a:ext cx="2697443" cy="78380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ep 5">
            <a:extLst>
              <a:ext uri="{FF2B5EF4-FFF2-40B4-BE49-F238E27FC236}">
                <a16:creationId xmlns:a16="http://schemas.microsoft.com/office/drawing/2014/main" id="{24F322FB-6265-4A70-9C7F-16F73B4A6168}"/>
              </a:ext>
            </a:extLst>
          </p:cNvPr>
          <p:cNvGrpSpPr/>
          <p:nvPr/>
        </p:nvGrpSpPr>
        <p:grpSpPr>
          <a:xfrm>
            <a:off x="7625600" y="4582455"/>
            <a:ext cx="1023058" cy="560648"/>
            <a:chOff x="8130099" y="4409925"/>
            <a:chExt cx="1023058" cy="560648"/>
          </a:xfrm>
        </p:grpSpPr>
        <p:cxnSp>
          <p:nvCxnSpPr>
            <p:cNvPr id="26" name="Rechte verbindingslijn 25">
              <a:extLst>
                <a:ext uri="{FF2B5EF4-FFF2-40B4-BE49-F238E27FC236}">
                  <a16:creationId xmlns:a16="http://schemas.microsoft.com/office/drawing/2014/main" id="{4D6159DC-935F-4B01-8EC1-9C20EAC663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93157" y="4409925"/>
              <a:ext cx="360000" cy="28233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chte verbindingslijn 26">
              <a:extLst>
                <a:ext uri="{FF2B5EF4-FFF2-40B4-BE49-F238E27FC236}">
                  <a16:creationId xmlns:a16="http://schemas.microsoft.com/office/drawing/2014/main" id="{04F55335-0CAE-4083-BB3B-9DAFCD7B41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30099" y="4688242"/>
              <a:ext cx="360000" cy="28233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kstvak 27">
                <a:extLst>
                  <a:ext uri="{FF2B5EF4-FFF2-40B4-BE49-F238E27FC236}">
                    <a16:creationId xmlns:a16="http://schemas.microsoft.com/office/drawing/2014/main" id="{EBC0241E-A5FA-45F9-B582-B0CE50EF05DA}"/>
                  </a:ext>
                </a:extLst>
              </p:cNvPr>
              <p:cNvSpPr txBox="1"/>
              <p:nvPr/>
            </p:nvSpPr>
            <p:spPr>
              <a:xfrm>
                <a:off x="9097545" y="5039846"/>
                <a:ext cx="213752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400" b="0" i="1" smtClean="0">
                          <a:latin typeface="Cambria Math" panose="02040503050406030204" pitchFamily="18" charset="0"/>
                        </a:rPr>
                        <m:t>10=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25×…</m:t>
                      </m:r>
                    </m:oMath>
                  </m:oMathPara>
                </a14:m>
                <a:endParaRPr lang="nl-NL" sz="2400"/>
              </a:p>
            </p:txBody>
          </p:sp>
        </mc:Choice>
        <mc:Fallback xmlns="">
          <p:sp>
            <p:nvSpPr>
              <p:cNvPr id="28" name="Tekstvak 27">
                <a:extLst>
                  <a:ext uri="{FF2B5EF4-FFF2-40B4-BE49-F238E27FC236}">
                    <a16:creationId xmlns:a16="http://schemas.microsoft.com/office/drawing/2014/main" id="{EBC0241E-A5FA-45F9-B582-B0CE50EF05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7545" y="5039846"/>
                <a:ext cx="2137526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kstvak 28">
                <a:extLst>
                  <a:ext uri="{FF2B5EF4-FFF2-40B4-BE49-F238E27FC236}">
                    <a16:creationId xmlns:a16="http://schemas.microsoft.com/office/drawing/2014/main" id="{E9B26FAF-F555-4841-A04F-448CC34AD4E3}"/>
                  </a:ext>
                </a:extLst>
              </p:cNvPr>
              <p:cNvSpPr txBox="1"/>
              <p:nvPr/>
            </p:nvSpPr>
            <p:spPr>
              <a:xfrm>
                <a:off x="7055242" y="5523308"/>
                <a:ext cx="2333307" cy="786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…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25</m:t>
                          </m:r>
                        </m:den>
                      </m:f>
                      <m:r>
                        <a:rPr lang="nl-NL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0,4</m:t>
                      </m:r>
                    </m:oMath>
                  </m:oMathPara>
                </a14:m>
                <a:endParaRPr lang="nl-NL" sz="2400"/>
              </a:p>
            </p:txBody>
          </p:sp>
        </mc:Choice>
        <mc:Fallback xmlns="">
          <p:sp>
            <p:nvSpPr>
              <p:cNvPr id="29" name="Tekstvak 28">
                <a:extLst>
                  <a:ext uri="{FF2B5EF4-FFF2-40B4-BE49-F238E27FC236}">
                    <a16:creationId xmlns:a16="http://schemas.microsoft.com/office/drawing/2014/main" id="{E9B26FAF-F555-4841-A04F-448CC34AD4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5242" y="5523308"/>
                <a:ext cx="2333307" cy="7861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27214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144"/>
    </mc:Choice>
    <mc:Fallback xmlns="">
      <p:transition spd="slow" advTm="96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3" grpId="0"/>
      <p:bldP spid="24" grpId="0"/>
      <p:bldP spid="28" grpId="0"/>
      <p:bldP spid="29" grpId="0"/>
    </p:bldLst>
  </p:timing>
  <p:extLst>
    <p:ext uri="{3A86A75C-4F4B-4683-9AE1-C65F6400EC91}">
      <p14:laserTraceLst xmlns:p14="http://schemas.microsoft.com/office/powerpoint/2010/main">
        <p14:tracePtLst>
          <p14:tracePt t="3944" x="3443288" y="2620963"/>
          <p14:tracePt t="4374" x="3452813" y="2611438"/>
          <p14:tracePt t="4383" x="3516313" y="2611438"/>
          <p14:tracePt t="4417" x="3671888" y="2611438"/>
          <p14:tracePt t="4460" x="3835400" y="2611438"/>
          <p14:tracePt t="4508" x="3890963" y="2601913"/>
          <p14:tracePt t="4551" x="3990975" y="2601913"/>
          <p14:tracePt t="4594" x="4064000" y="2601913"/>
          <p14:tracePt t="4611" x="4100513" y="2593975"/>
          <p14:tracePt t="4645" x="4137025" y="2593975"/>
          <p14:tracePt t="5782" x="4146550" y="2593975"/>
          <p14:tracePt t="5820" x="4529138" y="2638425"/>
          <p14:tracePt t="5862" x="4711700" y="2657475"/>
          <p14:tracePt t="5909" x="4813300" y="2657475"/>
          <p14:tracePt t="5952" x="4857750" y="2657475"/>
          <p14:tracePt t="5998" x="4876800" y="2657475"/>
          <p14:tracePt t="6054" x="4895850" y="2657475"/>
          <p14:tracePt t="6869" x="4895850" y="2740025"/>
          <p14:tracePt t="6909" x="4895850" y="2776538"/>
          <p14:tracePt t="6923" x="4913313" y="2813050"/>
          <p14:tracePt t="6954" x="4913313" y="2840038"/>
          <p14:tracePt t="6997" x="4922838" y="2867025"/>
          <p14:tracePt t="7043" x="4940300" y="2886075"/>
          <p14:tracePt t="7047" x="4940300" y="2894013"/>
          <p14:tracePt t="7095" x="4976813" y="2959100"/>
          <p14:tracePt t="7135" x="5013325" y="3022600"/>
          <p14:tracePt t="7138" x="5022850" y="3032125"/>
          <p14:tracePt t="7181" x="5041900" y="3068638"/>
          <p14:tracePt t="7230" x="5059363" y="3095625"/>
          <p14:tracePt t="7334" x="5059363" y="3114675"/>
          <p14:tracePt t="7366" x="5059363" y="3122613"/>
          <p14:tracePt t="7437" x="5059363" y="3141663"/>
          <p14:tracePt t="7445" x="5059363" y="3151188"/>
          <p14:tracePt t="7495" x="5059363" y="3168650"/>
          <p14:tracePt t="7499" x="5059363" y="3178175"/>
          <p14:tracePt t="8722" x="5068888" y="3178175"/>
          <p14:tracePt t="13604" x="4794250" y="3095625"/>
          <p14:tracePt t="13723" x="4767263" y="3078163"/>
          <p14:tracePt t="13769" x="4730750" y="3059113"/>
          <p14:tracePt t="13786" x="4721225" y="3049588"/>
          <p14:tracePt t="13822" x="4711700" y="3041650"/>
          <p14:tracePt t="13835" x="4703763" y="3032125"/>
          <p14:tracePt t="13872" x="4694238" y="3013075"/>
          <p14:tracePt t="14015" x="4684713" y="3013075"/>
          <p14:tracePt t="14045" x="4684713" y="3005138"/>
          <p14:tracePt t="14086" x="4675188" y="2986088"/>
          <p14:tracePt t="14091" x="4667250" y="2976563"/>
          <p14:tracePt t="14134" x="4657725" y="2968625"/>
          <p14:tracePt t="14179" x="4657725" y="2959100"/>
          <p14:tracePt t="14268" x="4648200" y="2959100"/>
          <p14:tracePt t="14327" x="4638675" y="2940050"/>
          <p14:tracePt t="14371" x="4630738" y="2922588"/>
          <p14:tracePt t="14853" x="4675188" y="2949575"/>
          <p14:tracePt t="14857" x="4694238" y="2968625"/>
          <p14:tracePt t="14866" x="4711700" y="2968625"/>
          <p14:tracePt t="14899" x="4767263" y="3013075"/>
          <p14:tracePt t="14911" x="4776788" y="3013075"/>
          <p14:tracePt t="14943" x="4794250" y="3022600"/>
          <p14:tracePt t="14946" x="4813300" y="3022600"/>
          <p14:tracePt t="14984" x="4857750" y="3049588"/>
          <p14:tracePt t="15029" x="4895850" y="3078163"/>
          <p14:tracePt t="15073" x="4940300" y="3095625"/>
          <p14:tracePt t="15087" x="4949825" y="3105150"/>
          <p14:tracePt t="15119" x="4959350" y="3105150"/>
          <p14:tracePt t="15602" x="0" y="0"/>
        </p14:tracePtLst>
        <p14:tracePtLst>
          <p14:tracePt t="22354" x="10585450" y="2611438"/>
          <p14:tracePt t="23086" x="10575925" y="2611438"/>
          <p14:tracePt t="23133" x="10447338" y="2720975"/>
          <p14:tracePt t="23136" x="10420350" y="2740025"/>
          <p14:tracePt t="23165" x="10383838" y="2757488"/>
          <p14:tracePt t="23174" x="10364788" y="2767013"/>
          <p14:tracePt t="23223" x="10182225" y="2803525"/>
          <p14:tracePt t="23227" x="10101263" y="2830513"/>
          <p14:tracePt t="23238" x="10009188" y="2830513"/>
          <p14:tracePt t="23268" x="9863138" y="2857500"/>
          <p14:tracePt t="23271" x="9817100" y="2867025"/>
          <p14:tracePt t="23282" x="9772650" y="2876550"/>
          <p14:tracePt t="23315" x="9661525" y="2894013"/>
          <p14:tracePt t="23331" x="9634538" y="2894013"/>
          <p14:tracePt t="23362" x="9551988" y="2903538"/>
          <p14:tracePt t="23376" x="9534525" y="2903538"/>
          <p14:tracePt t="23419" x="9398000" y="2903538"/>
          <p14:tracePt t="23465" x="9242425" y="2930525"/>
          <p14:tracePt t="23510" x="9150350" y="2930525"/>
          <p14:tracePt t="23522" x="9132888" y="2930525"/>
          <p14:tracePt t="23554" x="9113838" y="2930525"/>
          <p14:tracePt t="23564" x="9105900" y="2930525"/>
          <p14:tracePt t="23599" x="9069388" y="2930525"/>
          <p14:tracePt t="23612" x="9059863" y="2930525"/>
          <p14:tracePt t="23653" x="8986838" y="2930525"/>
          <p14:tracePt t="23669" x="8977313" y="2930525"/>
          <p14:tracePt t="23706" x="8967788" y="2930525"/>
          <p14:tracePt t="23710" x="8959850" y="2930525"/>
          <p14:tracePt t="23956" x="8931275" y="2913063"/>
          <p14:tracePt t="24006" x="8913813" y="2876550"/>
          <p14:tracePt t="24049" x="8904288" y="2867025"/>
          <p14:tracePt t="24322" x="8885238" y="2968625"/>
          <p14:tracePt t="24371" x="8885238" y="3041650"/>
          <p14:tracePt t="24374" x="8885238" y="3059113"/>
          <p14:tracePt t="24387" x="8877300" y="3078163"/>
          <p14:tracePt t="24422" x="8877300" y="3114675"/>
          <p14:tracePt t="24469" x="8867775" y="3178175"/>
          <p14:tracePt t="24474" x="8867775" y="3195638"/>
          <p14:tracePt t="24526" x="8867775" y="3232150"/>
          <p14:tracePt t="24529" x="8867775" y="3241675"/>
          <p14:tracePt t="24576" x="8867775" y="3268663"/>
          <p14:tracePt t="24619" x="8867775" y="3278188"/>
          <p14:tracePt t="24687" x="8867775" y="3314700"/>
          <p14:tracePt t="24811" x="8858250" y="3333750"/>
          <p14:tracePt t="24863" x="8848725" y="3341688"/>
          <p14:tracePt t="24944" x="8848725" y="3351213"/>
          <p14:tracePt t="24955" x="8848725" y="3360738"/>
          <p14:tracePt t="24957" x="8840788" y="3370263"/>
          <p14:tracePt t="24991" x="8831263" y="3387725"/>
          <p14:tracePt t="25414" x="8831263" y="3406775"/>
          <p14:tracePt t="25470" x="8831263" y="3424238"/>
          <p14:tracePt t="25512" x="8831263" y="3433763"/>
          <p14:tracePt t="25559" x="8840788" y="3433763"/>
          <p14:tracePt t="25595" x="8904288" y="3433763"/>
          <p14:tracePt t="25642" x="8967788" y="3433763"/>
          <p14:tracePt t="25646" x="8977313" y="3433763"/>
          <p14:tracePt t="25658" x="8986838" y="3433763"/>
          <p14:tracePt t="25691" x="9004300" y="3433763"/>
          <p14:tracePt t="25708" x="9013825" y="3414713"/>
          <p14:tracePt t="25741" x="9040813" y="3414713"/>
          <p14:tracePt t="25751" x="9040813" y="3406775"/>
          <p14:tracePt t="25799" x="9077325" y="3397250"/>
          <p14:tracePt t="26672" x="0" y="0"/>
        </p14:tracePtLst>
        <p14:tracePtLst>
          <p14:tracePt t="38947" x="4721225" y="3816350"/>
          <p14:tracePt t="39207" x="4730750" y="3816350"/>
          <p14:tracePt t="39249" x="4794250" y="3835400"/>
          <p14:tracePt t="39295" x="4849813" y="3852863"/>
          <p14:tracePt t="39352" x="4932363" y="3871913"/>
          <p14:tracePt t="39401" x="4986338" y="3871913"/>
          <p14:tracePt t="39435" x="5013325" y="3871913"/>
          <p14:tracePt t="39439" x="5022850" y="3871913"/>
          <p14:tracePt t="39483" x="5059363" y="3871913"/>
          <p14:tracePt t="39523" x="5086350" y="3871913"/>
          <p14:tracePt t="39527" x="5095875" y="3871913"/>
          <p14:tracePt t="39573" x="5105400" y="3871913"/>
          <p14:tracePt t="39612" x="5132388" y="3852863"/>
          <p14:tracePt t="41592" x="5178425" y="3971925"/>
          <p14:tracePt t="41600" x="5187950" y="3990975"/>
          <p14:tracePt t="41631" x="5214938" y="4090988"/>
          <p14:tracePt t="41645" x="5224463" y="4110038"/>
          <p14:tracePt t="41679" x="5241925" y="4164013"/>
          <p14:tracePt t="41688" x="5251450" y="4173538"/>
          <p14:tracePt t="41725" x="5268913" y="4219575"/>
          <p14:tracePt t="41735" x="5278438" y="4237038"/>
          <p14:tracePt t="41777" x="5314950" y="4329113"/>
          <p14:tracePt t="41809" x="5341938" y="4365625"/>
          <p14:tracePt t="41814" x="5341938" y="4383088"/>
          <p14:tracePt t="41835" x="5370513" y="4419600"/>
          <p14:tracePt t="41887" x="5414963" y="4502150"/>
          <p14:tracePt t="41922" x="5414963" y="4511675"/>
          <p14:tracePt t="42141" x="5424488" y="4511675"/>
          <p14:tracePt t="42719" x="0" y="0"/>
        </p14:tracePtLst>
        <p14:tracePtLst>
          <p14:tracePt t="47120" x="7743825" y="4237038"/>
          <p14:tracePt t="47470" x="7753350" y="4237038"/>
          <p14:tracePt t="47503" x="7826375" y="4237038"/>
          <p14:tracePt t="47518" x="7881938" y="4237038"/>
          <p14:tracePt t="47552" x="8018463" y="4237038"/>
          <p14:tracePt t="47563" x="8054975" y="4237038"/>
          <p14:tracePt t="47667" x="8174038" y="4237038"/>
          <p14:tracePt t="47864" x="8356600" y="4237038"/>
          <p14:tracePt t="47875" x="8466138" y="4264025"/>
          <p14:tracePt t="47907" x="8694738" y="4292600"/>
          <p14:tracePt t="47923" x="8721725" y="4300538"/>
          <p14:tracePt t="47957" x="8748713" y="4300538"/>
          <p14:tracePt t="47973" x="8767763" y="4300538"/>
          <p14:tracePt t="48004" x="8831263" y="4300538"/>
          <p14:tracePt t="48019" x="8885238" y="4292600"/>
          <p14:tracePt t="48064" x="9050338" y="4246563"/>
          <p14:tracePt t="48067" x="9105900" y="4237038"/>
          <p14:tracePt t="48109" x="9150350" y="4227513"/>
          <p14:tracePt t="48141" x="9159875" y="4227513"/>
          <p14:tracePt t="48586" x="9069388" y="4237038"/>
          <p14:tracePt t="48620" x="8931275" y="4319588"/>
          <p14:tracePt t="48633" x="8867775" y="4356100"/>
          <p14:tracePt t="48671" x="8675688" y="4446588"/>
          <p14:tracePt t="48675" x="8629650" y="4465638"/>
          <p14:tracePt t="48713" x="8520113" y="4548188"/>
          <p14:tracePt t="48719" x="8493125" y="4556125"/>
          <p14:tracePt t="48769" x="8374063" y="4638675"/>
          <p14:tracePt t="48812" x="8256588" y="4721225"/>
          <p14:tracePt t="48846" x="8154988" y="4784725"/>
          <p14:tracePt t="48852" x="8118475" y="4803775"/>
          <p14:tracePt t="48864" x="8081963" y="4830763"/>
          <p14:tracePt t="48904" x="7962900" y="4903788"/>
          <p14:tracePt t="48908" x="7918450" y="4913313"/>
          <p14:tracePt t="48921" x="7899400" y="4940300"/>
          <p14:tracePt t="48951" x="7799388" y="4976813"/>
          <p14:tracePt t="48954" x="7780338" y="4995863"/>
          <p14:tracePt t="48995" x="7689850" y="5049838"/>
          <p14:tracePt t="48999" x="7670800" y="5059363"/>
          <p14:tracePt t="49048" x="7626350" y="5076825"/>
          <p14:tracePt t="49201" x="7607300" y="5086350"/>
          <p14:tracePt t="49251" x="7580313" y="5086350"/>
          <p14:tracePt t="49614" x="7580313" y="5095875"/>
          <p14:tracePt t="49681" x="7607300" y="5095875"/>
          <p14:tracePt t="49723" x="7670800" y="5095875"/>
          <p14:tracePt t="49735" x="7689850" y="5095875"/>
          <p14:tracePt t="49768" x="7743825" y="5095875"/>
          <p14:tracePt t="49784" x="7762875" y="5095875"/>
          <p14:tracePt t="49827" x="7799388" y="5095875"/>
          <p14:tracePt t="49874" x="7845425" y="5095875"/>
          <p14:tracePt t="49878" x="7862888" y="5095875"/>
          <p14:tracePt t="49939" x="7918450" y="5095875"/>
          <p14:tracePt t="49982" x="7991475" y="5068888"/>
          <p14:tracePt t="50016" x="8027988" y="5068888"/>
          <p14:tracePt t="50058" x="8081963" y="5049838"/>
          <p14:tracePt t="50104" x="8108950" y="5040313"/>
          <p14:tracePt t="50148" x="8147050" y="5032375"/>
          <p14:tracePt t="50159" x="8147050" y="5022850"/>
          <p14:tracePt t="50229" x="8154988" y="5022850"/>
          <p14:tracePt t="51060" x="8164513" y="5022850"/>
          <p14:tracePt t="51070" x="8174038" y="5022850"/>
          <p14:tracePt t="51138" x="8210550" y="5032375"/>
          <p14:tracePt t="51177" x="8237538" y="5040313"/>
          <p14:tracePt t="51188" x="8247063" y="5040313"/>
          <p14:tracePt t="51228" x="8283575" y="5049838"/>
          <p14:tracePt t="51277" x="8337550" y="5049838"/>
          <p14:tracePt t="51335" x="8383588" y="5049838"/>
          <p14:tracePt t="51387" x="8439150" y="5049838"/>
          <p14:tracePt t="51420" x="8475663" y="5040313"/>
          <p14:tracePt t="51462" x="8520113" y="5032375"/>
          <p14:tracePt t="51502" x="8556625" y="5022850"/>
          <p14:tracePt t="51524" x="8602663" y="5022850"/>
          <p14:tracePt t="51560" x="8702675" y="5013325"/>
          <p14:tracePt t="51564" x="8721725" y="5013325"/>
          <p14:tracePt t="51576" x="8739188" y="5003800"/>
          <p14:tracePt t="51629" x="8758238" y="5003800"/>
          <p14:tracePt t="51633" x="8767763" y="4995863"/>
          <p14:tracePt t="51645" x="8775700" y="4995863"/>
          <p14:tracePt t="51696" x="8831263" y="4986338"/>
          <p14:tracePt t="51699" x="8840788" y="4986338"/>
          <p14:tracePt t="51743" x="8858250" y="4976813"/>
          <p14:tracePt t="51748" x="8867775" y="4976813"/>
          <p14:tracePt t="51778" x="8877300" y="4976813"/>
          <p14:tracePt t="51827" x="8894763" y="4967288"/>
          <p14:tracePt t="53742" x="8894763" y="4959350"/>
          <p14:tracePt t="54505" x="8877300" y="4959350"/>
          <p14:tracePt t="54519" x="8848725" y="4959350"/>
          <p14:tracePt t="54522" x="8821738" y="4959350"/>
          <p14:tracePt t="54567" x="8785225" y="4959350"/>
          <p14:tracePt t="54611" x="8775700" y="4959350"/>
          <p14:tracePt t="54643" x="8767763" y="4959350"/>
          <p14:tracePt t="55979" x="8739188" y="4848225"/>
          <p14:tracePt t="56042" x="8721725" y="4748213"/>
          <p14:tracePt t="56097" x="8702675" y="4694238"/>
          <p14:tracePt t="56132" x="8702675" y="4665663"/>
          <p14:tracePt t="56184" x="8702675" y="4638675"/>
          <p14:tracePt t="56189" x="8694738" y="4621213"/>
          <p14:tracePt t="56203" x="8694738" y="4592638"/>
          <p14:tracePt t="56241" x="8675688" y="4538663"/>
          <p14:tracePt t="56245" x="8675688" y="4511675"/>
          <p14:tracePt t="56285" x="8658225" y="4419600"/>
          <p14:tracePt t="56326" x="8639175" y="4356100"/>
          <p14:tracePt t="56372" x="8639175" y="4337050"/>
          <p14:tracePt t="56426" x="8639175" y="4319588"/>
          <p14:tracePt t="56483" x="8629650" y="4310063"/>
          <p14:tracePt t="56528" x="8621713" y="4292600"/>
          <p14:tracePt t="56582" x="8602663" y="4237038"/>
          <p14:tracePt t="56596" x="8602663" y="4219575"/>
          <p14:tracePt t="56634" x="8593138" y="4210050"/>
          <p14:tracePt t="56648" x="8593138" y="4200525"/>
          <p14:tracePt t="56788" x="8585200" y="4183063"/>
          <p14:tracePt t="56838" x="8566150" y="4164013"/>
          <p14:tracePt t="57006" x="8556625" y="4154488"/>
          <p14:tracePt t="57050" x="8556625" y="4137025"/>
          <p14:tracePt t="57388" x="8602663" y="4137025"/>
          <p14:tracePt t="57392" x="8685213" y="4117975"/>
          <p14:tracePt t="57436" x="8767763" y="4110038"/>
          <p14:tracePt t="57484" x="8785225" y="4100513"/>
          <p14:tracePt t="57542" x="8867775" y="4090988"/>
          <p14:tracePt t="57607" x="8986838" y="4090988"/>
          <p14:tracePt t="57651" x="9032875" y="4090988"/>
          <p14:tracePt t="57701" x="9050338" y="4081463"/>
          <p14:tracePt t="57740" x="9096375" y="4064000"/>
          <p14:tracePt t="57788" x="9096375" y="4054475"/>
          <p14:tracePt t="57873" x="9096375" y="4044950"/>
          <p14:tracePt t="57934" x="9113838" y="4044950"/>
          <p14:tracePt t="57986" x="9123363" y="4064000"/>
          <p14:tracePt t="58019" x="9123363" y="4100513"/>
          <p14:tracePt t="58022" x="9123363" y="4137025"/>
          <p14:tracePt t="58068" x="9096375" y="4154488"/>
          <p14:tracePt t="58119" x="9050338" y="4183063"/>
          <p14:tracePt t="58145" x="8996363" y="4200525"/>
          <p14:tracePt t="58199" x="8867775" y="4246563"/>
          <p14:tracePt t="58203" x="8840788" y="4246563"/>
          <p14:tracePt t="58237" x="8775700" y="4246563"/>
          <p14:tracePt t="58283" x="8648700" y="4246563"/>
          <p14:tracePt t="58336" x="8475663" y="4256088"/>
          <p14:tracePt t="58390" x="8383588" y="4256088"/>
          <p14:tracePt t="58399" x="8366125" y="4256088"/>
          <p14:tracePt t="58406" x="8347075" y="4256088"/>
          <p14:tracePt t="58439" x="8293100" y="4256088"/>
          <p14:tracePt t="58453" x="8264525" y="4256088"/>
          <p14:tracePt t="58486" x="8228013" y="4256088"/>
          <p14:tracePt t="58501" x="8220075" y="4256088"/>
          <p14:tracePt t="58541" x="8101013" y="4246563"/>
          <p14:tracePt t="58587" x="8054975" y="4227513"/>
          <p14:tracePt t="58861" x="8054975" y="4237038"/>
          <p14:tracePt t="58905" x="8064500" y="4300538"/>
          <p14:tracePt t="58910" x="8072438" y="4319588"/>
          <p14:tracePt t="58925" x="8072438" y="4337050"/>
          <p14:tracePt t="58966" x="8101013" y="4392613"/>
          <p14:tracePt t="58989" x="8101013" y="4429125"/>
          <p14:tracePt t="59035" x="8108950" y="4492625"/>
          <p14:tracePt t="59048" x="8108950" y="4511675"/>
          <p14:tracePt t="59091" x="8108950" y="4592638"/>
          <p14:tracePt t="59136" x="8128000" y="4648200"/>
          <p14:tracePt t="59268" x="8128000" y="4675188"/>
          <p14:tracePt t="59302" x="8101013" y="4711700"/>
          <p14:tracePt t="59312" x="8072438" y="4721225"/>
          <p14:tracePt t="59315" x="8035925" y="4738688"/>
          <p14:tracePt t="59353" x="8008938" y="4748213"/>
          <p14:tracePt t="59364" x="7981950" y="4767263"/>
          <p14:tracePt t="59398" x="7899400" y="4811713"/>
          <p14:tracePt t="59408" x="7881938" y="4811713"/>
          <p14:tracePt t="59452" x="7772400" y="4867275"/>
          <p14:tracePt t="59498" x="7670800" y="4884738"/>
          <p14:tracePt t="59529" x="7653338" y="4884738"/>
          <p14:tracePt t="59571" x="7643813" y="4894263"/>
          <p14:tracePt t="60736" x="7670800" y="4913313"/>
          <p14:tracePt t="60775" x="7726363" y="4930775"/>
          <p14:tracePt t="60778" x="7762875" y="4930775"/>
          <p14:tracePt t="60816" x="7826375" y="4940300"/>
          <p14:tracePt t="60863" x="7918450" y="4959350"/>
          <p14:tracePt t="60867" x="7935913" y="4959350"/>
          <p14:tracePt t="60915" x="8045450" y="4967288"/>
          <p14:tracePt t="60926" x="8064500" y="4967288"/>
          <p14:tracePt t="60969" x="8154988" y="4976813"/>
          <p14:tracePt t="61012" x="8201025" y="4986338"/>
          <p14:tracePt t="61048" x="8247063" y="4986338"/>
          <p14:tracePt t="61094" x="8366125" y="5013325"/>
          <p14:tracePt t="61137" x="8466138" y="5022850"/>
          <p14:tracePt t="61142" x="8502650" y="5022850"/>
          <p14:tracePt t="61180" x="8548688" y="5022850"/>
          <p14:tracePt t="61183" x="8585200" y="5022850"/>
          <p14:tracePt t="61237" x="8666163" y="5022850"/>
          <p14:tracePt t="61256" x="8694738" y="5013325"/>
          <p14:tracePt t="61292" x="8731250" y="5003800"/>
          <p14:tracePt t="61295" x="8785225" y="5003800"/>
          <p14:tracePt t="61338" x="8821738" y="4995863"/>
          <p14:tracePt t="61342" x="8867775" y="4986338"/>
          <p14:tracePt t="61384" x="8904288" y="4976813"/>
          <p14:tracePt t="61388" x="8921750" y="4976813"/>
          <p14:tracePt t="61432" x="8967788" y="4959350"/>
          <p14:tracePt t="61456" x="8996363" y="4959350"/>
          <p14:tracePt t="61510" x="9059863" y="4940300"/>
          <p14:tracePt t="61553" x="9113838" y="4913313"/>
          <p14:tracePt t="61608" x="9132888" y="4903788"/>
          <p14:tracePt t="61655" x="9150350" y="4894263"/>
          <p14:tracePt t="62092" x="9142413" y="4894263"/>
          <p14:tracePt t="62096" x="9105900" y="4922838"/>
          <p14:tracePt t="62128" x="9077325" y="4949825"/>
          <p14:tracePt t="62173" x="9023350" y="4976813"/>
          <p14:tracePt t="62217" x="8950325" y="4995863"/>
          <p14:tracePt t="62264" x="8848725" y="5022850"/>
          <p14:tracePt t="62306" x="8721725" y="5049838"/>
          <p14:tracePt t="62348" x="8648700" y="5049838"/>
          <p14:tracePt t="62391" x="8493125" y="5059363"/>
          <p14:tracePt t="62437" x="8374063" y="5076825"/>
          <p14:tracePt t="62448" x="8356600" y="5076825"/>
          <p14:tracePt t="62487" x="8310563" y="5076825"/>
          <p14:tracePt t="62511" x="8283575" y="5086350"/>
          <p14:tracePt t="62554" x="8264525" y="5086350"/>
          <p14:tracePt t="62609" x="8247063" y="5095875"/>
          <p14:tracePt t="62611" x="8237538" y="5095875"/>
          <p14:tracePt t="62640" x="8201025" y="5095875"/>
          <p14:tracePt t="62680" x="8191500" y="5095875"/>
          <p14:tracePt t="62807" x="0" y="0"/>
        </p14:tracePtLst>
        <p14:tracePtLst>
          <p14:tracePt t="67283" x="11415713" y="4117975"/>
          <p14:tracePt t="68377" x="0" y="0"/>
        </p14:tracePtLst>
        <p14:tracePtLst>
          <p14:tracePt t="73262" x="4932363" y="5734050"/>
          <p14:tracePt t="73972" x="4932363" y="5743575"/>
          <p14:tracePt t="74061" x="4940300" y="5743575"/>
          <p14:tracePt t="74304" x="4932363" y="5762625"/>
          <p14:tracePt t="74315" x="4932363" y="5770563"/>
          <p14:tracePt t="74346" x="4876800" y="5789613"/>
          <p14:tracePt t="74360" x="4876800" y="5799138"/>
          <p14:tracePt t="74395" x="4867275" y="5807075"/>
          <p14:tracePt t="74437" x="4849813" y="5816600"/>
          <p14:tracePt t="74480" x="4803775" y="5835650"/>
          <p14:tracePt t="74501" x="4794250" y="5835650"/>
          <p14:tracePt t="74541" x="4784725" y="5835650"/>
          <p14:tracePt t="74554" x="4784725" y="5843588"/>
          <p14:tracePt t="74601" x="4748213" y="5872163"/>
          <p14:tracePt t="74604" x="4730750" y="5881688"/>
          <p14:tracePt t="74648" x="4667250" y="5926138"/>
          <p14:tracePt t="74686" x="4648200" y="5935663"/>
          <p14:tracePt t="77099" x="5005388" y="6137275"/>
          <p14:tracePt t="77102" x="5086350" y="6181725"/>
          <p14:tracePt t="77145" x="5159375" y="6191250"/>
          <p14:tracePt t="77148" x="5187950" y="6191250"/>
          <p14:tracePt t="77199" x="5341938" y="6164263"/>
          <p14:tracePt t="77252" x="5653088" y="6118225"/>
          <p14:tracePt t="77290" x="5854700" y="6108700"/>
          <p14:tracePt t="77341" x="6100763" y="6091238"/>
          <p14:tracePt t="77389" x="6283325" y="6045200"/>
          <p14:tracePt t="77393" x="6319838" y="6035675"/>
          <p14:tracePt t="77395" x="6356350" y="6027738"/>
          <p14:tracePt t="77438" x="6446838" y="5981700"/>
          <p14:tracePt t="77443" x="6483350" y="5981700"/>
          <p14:tracePt t="77482" x="6529388" y="5962650"/>
          <p14:tracePt t="77484" x="6575425" y="5945188"/>
          <p14:tracePt t="77548" x="6740525" y="5881688"/>
          <p14:tracePt t="77554" x="6757988" y="5881688"/>
          <p14:tracePt t="77615" x="6877050" y="5843588"/>
          <p14:tracePt t="77618" x="6894513" y="5835650"/>
          <p14:tracePt t="77648" x="6940550" y="5816600"/>
          <p14:tracePt t="77657" x="6967538" y="5799138"/>
          <p14:tracePt t="77695" x="7086600" y="5762625"/>
          <p14:tracePt t="77698" x="7113588" y="5753100"/>
          <p14:tracePt t="77714" x="7159625" y="5743575"/>
          <p14:tracePt t="77761" x="7315200" y="5661025"/>
          <p14:tracePt t="77765" x="7342188" y="5653088"/>
          <p14:tracePt t="77797" x="7397750" y="5624513"/>
          <p14:tracePt t="77800" x="7415213" y="5616575"/>
          <p14:tracePt t="77841" x="7461250" y="5580063"/>
          <p14:tracePt t="77844" x="7470775" y="5570538"/>
          <p14:tracePt t="77894" x="7497763" y="5551488"/>
          <p14:tracePt t="77914" x="7507288" y="5551488"/>
          <p14:tracePt t="77966" x="7516813" y="5534025"/>
          <p14:tracePt t="77970" x="7524750" y="5534025"/>
          <p14:tracePt t="78013" x="7553325" y="5507038"/>
          <p14:tracePt t="78049" x="7553325" y="5497513"/>
          <p14:tracePt t="78173" x="7553325" y="5487988"/>
          <p14:tracePt t="78385" x="7553325" y="5497513"/>
          <p14:tracePt t="78429" x="7553325" y="5597525"/>
          <p14:tracePt t="78463" x="7553325" y="5661025"/>
          <p14:tracePt t="78522" x="7553325" y="5743575"/>
          <p14:tracePt t="78534" x="7553325" y="5762625"/>
          <p14:tracePt t="78563" x="7543800" y="5816600"/>
          <p14:tracePt t="78578" x="7543800" y="5835650"/>
          <p14:tracePt t="78676" x="7534275" y="5999163"/>
          <p14:tracePt t="78688" x="7534275" y="6008688"/>
          <p14:tracePt t="78734" x="7534275" y="6035675"/>
          <p14:tracePt t="79077" x="7662863" y="6072188"/>
          <p14:tracePt t="79126" x="8008938" y="6137275"/>
          <p14:tracePt t="79176" x="8201025" y="6145213"/>
          <p14:tracePt t="79222" x="8310563" y="6145213"/>
          <p14:tracePt t="79239" x="8402638" y="6145213"/>
          <p14:tracePt t="79274" x="8520113" y="6145213"/>
          <p14:tracePt t="79285" x="8548688" y="6145213"/>
          <p14:tracePt t="79318" x="8621713" y="6145213"/>
          <p14:tracePt t="79332" x="8629650" y="6145213"/>
          <p14:tracePt t="79368" x="8685213" y="6127750"/>
          <p14:tracePt t="79375" x="8702675" y="6127750"/>
          <p14:tracePt t="79423" x="8739188" y="6100763"/>
          <p14:tracePt t="79497" x="8748713" y="6091238"/>
          <p14:tracePt t="79545" x="8758238" y="6091238"/>
          <p14:tracePt t="79595" x="8758238" y="6081713"/>
          <p14:tracePt t="79637" x="8767763" y="6072188"/>
          <p14:tracePt t="79648" x="8775700" y="6072188"/>
          <p14:tracePt t="79718" x="8775700" y="6064250"/>
          <p14:tracePt t="80769" x="8785225" y="6064250"/>
          <p14:tracePt t="81745" x="0" y="0"/>
        </p14:tracePtLst>
        <p14:tracePtLst>
          <p14:tracePt t="86329" x="10702925" y="5305425"/>
          <p14:tracePt t="86418" x="10702925" y="5378450"/>
          <p14:tracePt t="86467" x="10685463" y="5478463"/>
          <p14:tracePt t="86536" x="10685463" y="5661025"/>
          <p14:tracePt t="86588" x="10694988" y="5807075"/>
          <p14:tracePt t="86620" x="10702925" y="5872163"/>
          <p14:tracePt t="86633" x="10712450" y="5899150"/>
          <p14:tracePt t="86667" x="10712450" y="5972175"/>
          <p14:tracePt t="86715" x="10712450" y="6027738"/>
          <p14:tracePt t="86721" x="10712450" y="6045200"/>
          <p14:tracePt t="86765" x="10712450" y="6064250"/>
          <p14:tracePt t="87022" x="10721975" y="6064250"/>
          <p14:tracePt t="87024" x="10768013" y="6064250"/>
          <p14:tracePt t="87072" x="10885488" y="6045200"/>
          <p14:tracePt t="87115" x="10958513" y="6018213"/>
          <p14:tracePt t="87156" x="10987088" y="6008688"/>
          <p14:tracePt t="87200" x="11050588" y="5981700"/>
          <p14:tracePt t="87204" x="11087100" y="5972175"/>
          <p14:tracePt t="87272" x="11177588" y="5926138"/>
          <p14:tracePt t="87320" x="11196638" y="5918200"/>
          <p14:tracePt t="87360" x="11206163" y="5899150"/>
          <p14:tracePt t="88584" x="11187113" y="5899150"/>
          <p14:tracePt t="88589" x="11169650" y="5899150"/>
          <p14:tracePt t="88629" x="11141075" y="5908675"/>
          <p14:tracePt t="88640" x="11104563" y="5926138"/>
          <p14:tracePt t="88675" x="11096625" y="5935663"/>
          <p14:tracePt t="88688" x="11087100" y="5935663"/>
          <p14:tracePt t="88729" x="11031538" y="5954713"/>
          <p14:tracePt t="88773" x="10858500" y="6008688"/>
          <p14:tracePt t="88807" x="10758488" y="6045200"/>
          <p14:tracePt t="88818" x="10731500" y="6054725"/>
          <p14:tracePt t="88850" x="10621963" y="6091238"/>
          <p14:tracePt t="88864" x="10593388" y="6091238"/>
          <p14:tracePt t="88901" x="10529888" y="6100763"/>
          <p14:tracePt t="88905" x="10502900" y="6108700"/>
          <p14:tracePt t="88948" x="10301288" y="6108700"/>
          <p14:tracePt t="88991" x="10109200" y="6127750"/>
          <p14:tracePt t="88993" x="10055225" y="6154738"/>
          <p14:tracePt t="89017" x="9936163" y="6181725"/>
          <p14:tracePt t="89117" x="9478963" y="6210300"/>
          <p14:tracePt t="89168" x="9159875" y="6210300"/>
          <p14:tracePt t="89214" x="8748713" y="6164263"/>
          <p14:tracePt t="89226" x="8675688" y="6164263"/>
          <p14:tracePt t="89260" x="8575675" y="6145213"/>
          <p14:tracePt t="89264" x="8556625" y="6137275"/>
          <p14:tracePt t="89301" x="8539163" y="6137275"/>
          <p14:tracePt t="89346" x="8483600" y="6137275"/>
          <p14:tracePt t="89390" x="8456613" y="6137275"/>
          <p14:tracePt t="89445" x="8447088" y="6145213"/>
          <p14:tracePt t="89487" x="8439150" y="6145213"/>
          <p14:tracePt t="89579" x="8429625" y="6145213"/>
          <p14:tracePt t="89804" x="8410575" y="6145213"/>
          <p14:tracePt t="89821" x="8402638" y="6137275"/>
          <p14:tracePt t="89862" x="8393113" y="6127750"/>
          <p14:tracePt t="89959" x="8393113" y="6118225"/>
          <p14:tracePt t="92079" x="8858250" y="5999163"/>
          <p14:tracePt t="92111" x="8931275" y="5981700"/>
          <p14:tracePt t="92150" x="8986838" y="5972175"/>
          <p14:tracePt t="92161" x="9023350" y="5972175"/>
          <p14:tracePt t="92191" x="9105900" y="5962650"/>
          <p14:tracePt t="92203" x="9142413" y="5962650"/>
          <p14:tracePt t="92237" x="9223375" y="5954713"/>
          <p14:tracePt t="92251" x="9251950" y="5954713"/>
          <p14:tracePt t="92288" x="9351963" y="5926138"/>
          <p14:tracePt t="92305" x="9351963" y="5918200"/>
          <p14:tracePt t="92340" x="9369425" y="5918200"/>
          <p14:tracePt t="92399" x="9388475" y="5918200"/>
          <p14:tracePt t="92402" x="9398000" y="5918200"/>
          <p14:tracePt t="92445" x="9405938" y="5918200"/>
          <p14:tracePt t="92760" x="9398000" y="5918200"/>
          <p14:tracePt t="94610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CDB4AF4-CCF8-72E6-F743-6F36F9DA0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Oefenopgaven</a:t>
            </a:r>
            <a:endParaRPr lang="nl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6227BBB7-8E8D-4410-9B60-7610BAA74A87}"/>
                  </a:ext>
                </a:extLst>
              </p:cNvPr>
              <p:cNvSpPr txBox="1"/>
              <p:nvPr/>
            </p:nvSpPr>
            <p:spPr>
              <a:xfrm>
                <a:off x="778097" y="1407746"/>
                <a:ext cx="5566671" cy="53160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endParaRPr lang="nl-NL" sz="24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nl-NL" sz="2400" dirty="0"/>
                  <a:t>Met welk getal moet je 42 vermenigvuldigen om 13 te krijgen? Rond af op twee decimalen.</a:t>
                </a:r>
              </a:p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nl-NL" sz="2400" dirty="0"/>
              </a:p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nl-NL" sz="2400" dirty="0"/>
                  <a:t>Door welk getal moet je 42 delen om 13 te krijgen? Rond af op een decimaal.</a:t>
                </a:r>
              </a:p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nl-NL" sz="2400" dirty="0"/>
              </a:p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nl-NL" sz="2400" b="0" i="0" dirty="0" smtClean="0"/>
                      <m:t>W</m:t>
                    </m:r>
                    <m:r>
                      <m:rPr>
                        <m:nor/>
                      </m:rPr>
                      <a:rPr lang="nl-NL" sz="2400" dirty="0"/>
                      <m:t>elk</m:t>
                    </m:r>
                    <m:r>
                      <m:rPr>
                        <m:nor/>
                      </m:rPr>
                      <a:rPr lang="nl-NL" sz="2400" dirty="0"/>
                      <m:t> </m:t>
                    </m:r>
                    <m:r>
                      <m:rPr>
                        <m:nor/>
                      </m:rPr>
                      <a:rPr lang="nl-NL" sz="2400" dirty="0"/>
                      <m:t>getal</m:t>
                    </m:r>
                    <m:r>
                      <m:rPr>
                        <m:nor/>
                      </m:rPr>
                      <a:rPr lang="nl-NL" sz="2400" dirty="0"/>
                      <m:t> </m:t>
                    </m:r>
                    <m:r>
                      <m:rPr>
                        <m:nor/>
                      </m:rPr>
                      <a:rPr lang="nl-NL" sz="2400" dirty="0"/>
                      <m:t>moet</m:t>
                    </m:r>
                    <m:r>
                      <m:rPr>
                        <m:nor/>
                      </m:rPr>
                      <a:rPr lang="nl-NL" sz="2400" dirty="0"/>
                      <m:t> </m:t>
                    </m:r>
                    <m:r>
                      <m:rPr>
                        <m:nor/>
                      </m:rPr>
                      <a:rPr lang="nl-NL" sz="2400" dirty="0"/>
                      <m:t>je</m:t>
                    </m:r>
                    <m:r>
                      <m:rPr>
                        <m:nor/>
                      </m:rPr>
                      <a:rPr lang="nl-NL" sz="2400" dirty="0"/>
                      <m:t> </m:t>
                    </m:r>
                    <m:r>
                      <m:rPr>
                        <m:nor/>
                      </m:rPr>
                      <a:rPr lang="nl-NL" sz="2400" b="0" i="0" dirty="0" smtClean="0"/>
                      <m:t>door</m:t>
                    </m:r>
                    <m:r>
                      <m:rPr>
                        <m:nor/>
                      </m:rPr>
                      <a:rPr lang="nl-NL" sz="2400" b="0" i="0" dirty="0" smtClean="0"/>
                      <m:t> 42 </m:t>
                    </m:r>
                    <m:r>
                      <m:rPr>
                        <m:nor/>
                      </m:rPr>
                      <a:rPr lang="nl-NL" sz="2400" dirty="0"/>
                      <m:t>delen</m:t>
                    </m:r>
                    <m:r>
                      <m:rPr>
                        <m:nor/>
                      </m:rPr>
                      <a:rPr lang="nl-NL" sz="2400" dirty="0"/>
                      <m:t> </m:t>
                    </m:r>
                    <m:r>
                      <m:rPr>
                        <m:nor/>
                      </m:rPr>
                      <a:rPr lang="nl-NL" sz="2400" dirty="0"/>
                      <m:t>om</m:t>
                    </m:r>
                    <m:r>
                      <m:rPr>
                        <m:nor/>
                      </m:rPr>
                      <a:rPr lang="nl-NL" sz="2400" dirty="0"/>
                      <m:t> 13 </m:t>
                    </m:r>
                    <m:r>
                      <m:rPr>
                        <m:nor/>
                      </m:rPr>
                      <a:rPr lang="nl-NL" sz="2400" dirty="0"/>
                      <m:t>te</m:t>
                    </m:r>
                    <m:r>
                      <m:rPr>
                        <m:nor/>
                      </m:rPr>
                      <a:rPr lang="nl-NL" sz="2400" dirty="0"/>
                      <m:t> </m:t>
                    </m:r>
                    <m:r>
                      <m:rPr>
                        <m:nor/>
                      </m:rPr>
                      <a:rPr lang="nl-NL" sz="2400" dirty="0"/>
                      <m:t>krijgen</m:t>
                    </m:r>
                    <m:r>
                      <m:rPr>
                        <m:nor/>
                      </m:rPr>
                      <a:rPr lang="nl-NL" sz="2400" dirty="0"/>
                      <m:t>? </m:t>
                    </m:r>
                    <m:r>
                      <m:rPr>
                        <m:nor/>
                      </m:rPr>
                      <a:rPr lang="nl-NL" sz="2400" dirty="0"/>
                      <m:t>Rond</m:t>
                    </m:r>
                    <m:r>
                      <m:rPr>
                        <m:nor/>
                      </m:rPr>
                      <a:rPr lang="nl-NL" sz="2400" dirty="0"/>
                      <m:t> </m:t>
                    </m:r>
                    <m:r>
                      <m:rPr>
                        <m:nor/>
                      </m:rPr>
                      <a:rPr lang="nl-NL" sz="2400" dirty="0"/>
                      <m:t>af</m:t>
                    </m:r>
                    <m:r>
                      <m:rPr>
                        <m:nor/>
                      </m:rPr>
                      <a:rPr lang="nl-NL" sz="2400" dirty="0"/>
                      <m:t> </m:t>
                    </m:r>
                    <m:r>
                      <m:rPr>
                        <m:nor/>
                      </m:rPr>
                      <a:rPr lang="nl-NL" sz="2400" dirty="0"/>
                      <m:t>op</m:t>
                    </m:r>
                    <m:r>
                      <m:rPr>
                        <m:nor/>
                      </m:rPr>
                      <a:rPr lang="nl-NL" sz="2400" dirty="0"/>
                      <m:t> </m:t>
                    </m:r>
                    <m:r>
                      <m:rPr>
                        <m:nor/>
                      </m:rPr>
                      <a:rPr lang="nl-NL" sz="2400" dirty="0"/>
                      <m:t>een</m:t>
                    </m:r>
                    <m:r>
                      <m:rPr>
                        <m:nor/>
                      </m:rPr>
                      <a:rPr lang="nl-NL" sz="2400" dirty="0"/>
                      <m:t> </m:t>
                    </m:r>
                    <m:r>
                      <m:rPr>
                        <m:nor/>
                      </m:rPr>
                      <a:rPr lang="nl-NL" sz="2400" dirty="0"/>
                      <m:t>decimaal</m:t>
                    </m:r>
                    <m:r>
                      <m:rPr>
                        <m:nor/>
                      </m:rPr>
                      <a:rPr lang="nl-NL" sz="2400" dirty="0"/>
                      <m:t>.</m:t>
                    </m:r>
                  </m:oMath>
                </a14:m>
                <a:endParaRPr lang="nl-NL" sz="2400" dirty="0"/>
              </a:p>
              <a:p>
                <a:endParaRPr lang="nl-NL" sz="2000" dirty="0"/>
              </a:p>
              <a:p>
                <a:endParaRPr lang="nl-NL" sz="20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6227BBB7-8E8D-4410-9B60-7610BAA74A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097" y="1407746"/>
                <a:ext cx="5566671" cy="5316007"/>
              </a:xfrm>
              <a:prstGeom prst="rect">
                <a:avLst/>
              </a:prstGeom>
              <a:blipFill>
                <a:blip r:embed="rId3"/>
                <a:stretch>
                  <a:fillRect l="-1533" r="-986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kstvak 17">
                <a:extLst>
                  <a:ext uri="{FF2B5EF4-FFF2-40B4-BE49-F238E27FC236}">
                    <a16:creationId xmlns:a16="http://schemas.microsoft.com/office/drawing/2014/main" id="{D5CC540E-100A-424D-9D0C-B361461938D8}"/>
                  </a:ext>
                </a:extLst>
              </p:cNvPr>
              <p:cNvSpPr txBox="1"/>
              <p:nvPr/>
            </p:nvSpPr>
            <p:spPr>
              <a:xfrm>
                <a:off x="7249755" y="3750208"/>
                <a:ext cx="1658063" cy="786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42</m:t>
                          </m:r>
                        </m:num>
                        <m:den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…</m:t>
                          </m:r>
                        </m:den>
                      </m:f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=13</m:t>
                      </m:r>
                    </m:oMath>
                  </m:oMathPara>
                </a14:m>
                <a:endParaRPr lang="nl-NL" sz="2400" dirty="0"/>
              </a:p>
            </p:txBody>
          </p:sp>
        </mc:Choice>
        <mc:Fallback xmlns="">
          <p:sp>
            <p:nvSpPr>
              <p:cNvPr id="18" name="Tekstvak 17">
                <a:extLst>
                  <a:ext uri="{FF2B5EF4-FFF2-40B4-BE49-F238E27FC236}">
                    <a16:creationId xmlns:a16="http://schemas.microsoft.com/office/drawing/2014/main" id="{D5CC540E-100A-424D-9D0C-B361461938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9755" y="3750208"/>
                <a:ext cx="1658063" cy="7861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kstvak 11">
                <a:extLst>
                  <a:ext uri="{FF2B5EF4-FFF2-40B4-BE49-F238E27FC236}">
                    <a16:creationId xmlns:a16="http://schemas.microsoft.com/office/drawing/2014/main" id="{759216E0-2EF3-4D0E-8519-AF5D8E014E93}"/>
                  </a:ext>
                </a:extLst>
              </p:cNvPr>
              <p:cNvSpPr txBox="1"/>
              <p:nvPr/>
            </p:nvSpPr>
            <p:spPr>
              <a:xfrm>
                <a:off x="6585032" y="2008496"/>
                <a:ext cx="23227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400" b="0" i="1" smtClean="0"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×42=13</m:t>
                      </m:r>
                    </m:oMath>
                  </m:oMathPara>
                </a14:m>
                <a:endParaRPr lang="nl-NL" sz="2400" dirty="0"/>
              </a:p>
            </p:txBody>
          </p:sp>
        </mc:Choice>
        <mc:Fallback xmlns="">
          <p:sp>
            <p:nvSpPr>
              <p:cNvPr id="12" name="Tekstvak 11">
                <a:extLst>
                  <a:ext uri="{FF2B5EF4-FFF2-40B4-BE49-F238E27FC236}">
                    <a16:creationId xmlns:a16="http://schemas.microsoft.com/office/drawing/2014/main" id="{759216E0-2EF3-4D0E-8519-AF5D8E014E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5032" y="2008496"/>
                <a:ext cx="2322786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kstvak 22">
                <a:extLst>
                  <a:ext uri="{FF2B5EF4-FFF2-40B4-BE49-F238E27FC236}">
                    <a16:creationId xmlns:a16="http://schemas.microsoft.com/office/drawing/2014/main" id="{EF3FF6EC-E727-4DE3-8452-5A9E5CE20EFE}"/>
                  </a:ext>
                </a:extLst>
              </p:cNvPr>
              <p:cNvSpPr txBox="1"/>
              <p:nvPr/>
            </p:nvSpPr>
            <p:spPr>
              <a:xfrm>
                <a:off x="8729391" y="2269143"/>
                <a:ext cx="2838893" cy="7838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…=</m:t>
                      </m:r>
                      <m:f>
                        <m:fPr>
                          <m:ctrlPr>
                            <a:rPr lang="nl-NL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nl-NL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42</m:t>
                          </m:r>
                        </m:den>
                      </m:f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=0,31</m:t>
                      </m:r>
                    </m:oMath>
                  </m:oMathPara>
                </a14:m>
                <a:endParaRPr lang="nl-NL" sz="2400" dirty="0"/>
              </a:p>
            </p:txBody>
          </p:sp>
        </mc:Choice>
        <mc:Fallback xmlns="">
          <p:sp>
            <p:nvSpPr>
              <p:cNvPr id="23" name="Tekstvak 22">
                <a:extLst>
                  <a:ext uri="{FF2B5EF4-FFF2-40B4-BE49-F238E27FC236}">
                    <a16:creationId xmlns:a16="http://schemas.microsoft.com/office/drawing/2014/main" id="{EF3FF6EC-E727-4DE3-8452-5A9E5CE20E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9391" y="2269143"/>
                <a:ext cx="2838893" cy="78380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kstvak 28">
                <a:extLst>
                  <a:ext uri="{FF2B5EF4-FFF2-40B4-BE49-F238E27FC236}">
                    <a16:creationId xmlns:a16="http://schemas.microsoft.com/office/drawing/2014/main" id="{E9B26FAF-F555-4841-A04F-448CC34AD4E3}"/>
                  </a:ext>
                </a:extLst>
              </p:cNvPr>
              <p:cNvSpPr txBox="1"/>
              <p:nvPr/>
            </p:nvSpPr>
            <p:spPr>
              <a:xfrm>
                <a:off x="8910985" y="4056933"/>
                <a:ext cx="2333307" cy="786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…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42</m:t>
                          </m:r>
                        </m:num>
                        <m:den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den>
                      </m:f>
                      <m:r>
                        <a:rPr lang="nl-NL" sz="2400" b="0" i="1" smtClean="0">
                          <a:latin typeface="Cambria Math" panose="02040503050406030204" pitchFamily="18" charset="0"/>
                        </a:rPr>
                        <m:t>=3,2</m:t>
                      </m:r>
                    </m:oMath>
                  </m:oMathPara>
                </a14:m>
                <a:endParaRPr lang="nl-NL" sz="2400" dirty="0"/>
              </a:p>
            </p:txBody>
          </p:sp>
        </mc:Choice>
        <mc:Fallback xmlns="">
          <p:sp>
            <p:nvSpPr>
              <p:cNvPr id="29" name="Tekstvak 28">
                <a:extLst>
                  <a:ext uri="{FF2B5EF4-FFF2-40B4-BE49-F238E27FC236}">
                    <a16:creationId xmlns:a16="http://schemas.microsoft.com/office/drawing/2014/main" id="{E9B26FAF-F555-4841-A04F-448CC34AD4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0985" y="4056933"/>
                <a:ext cx="2333307" cy="7861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kstvak 6">
                <a:extLst>
                  <a:ext uri="{FF2B5EF4-FFF2-40B4-BE49-F238E27FC236}">
                    <a16:creationId xmlns:a16="http://schemas.microsoft.com/office/drawing/2014/main" id="{2A252AF8-BC37-42D7-A63B-24E9612C044F}"/>
                  </a:ext>
                </a:extLst>
              </p:cNvPr>
              <p:cNvSpPr txBox="1"/>
              <p:nvPr/>
            </p:nvSpPr>
            <p:spPr>
              <a:xfrm>
                <a:off x="7249755" y="5314675"/>
                <a:ext cx="1658063" cy="6111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…</m:t>
                          </m:r>
                        </m:num>
                        <m:den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42</m:t>
                          </m:r>
                        </m:den>
                      </m:f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=13</m:t>
                      </m:r>
                    </m:oMath>
                  </m:oMathPara>
                </a14:m>
                <a:endParaRPr lang="nl-NL" sz="2400" dirty="0"/>
              </a:p>
            </p:txBody>
          </p:sp>
        </mc:Choice>
        <mc:Fallback xmlns="">
          <p:sp>
            <p:nvSpPr>
              <p:cNvPr id="7" name="Tekstvak 6">
                <a:extLst>
                  <a:ext uri="{FF2B5EF4-FFF2-40B4-BE49-F238E27FC236}">
                    <a16:creationId xmlns:a16="http://schemas.microsoft.com/office/drawing/2014/main" id="{2A252AF8-BC37-42D7-A63B-24E9612C04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9755" y="5314675"/>
                <a:ext cx="1658063" cy="61112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kstvak 7">
                <a:extLst>
                  <a:ext uri="{FF2B5EF4-FFF2-40B4-BE49-F238E27FC236}">
                    <a16:creationId xmlns:a16="http://schemas.microsoft.com/office/drawing/2014/main" id="{74FBE4B7-3FFA-FC88-ACFB-69635FA84787}"/>
                  </a:ext>
                </a:extLst>
              </p:cNvPr>
              <p:cNvSpPr txBox="1"/>
              <p:nvPr/>
            </p:nvSpPr>
            <p:spPr>
              <a:xfrm>
                <a:off x="8927480" y="5734767"/>
                <a:ext cx="30619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…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=42×13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</a:rPr>
                        <m:t>=546</m:t>
                      </m:r>
                    </m:oMath>
                  </m:oMathPara>
                </a14:m>
                <a:endParaRPr lang="nl-NL" sz="2400" dirty="0"/>
              </a:p>
            </p:txBody>
          </p:sp>
        </mc:Choice>
        <mc:Fallback xmlns="">
          <p:sp>
            <p:nvSpPr>
              <p:cNvPr id="8" name="Tekstvak 7">
                <a:extLst>
                  <a:ext uri="{FF2B5EF4-FFF2-40B4-BE49-F238E27FC236}">
                    <a16:creationId xmlns:a16="http://schemas.microsoft.com/office/drawing/2014/main" id="{74FBE4B7-3FFA-FC88-ACFB-69635FA847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7480" y="5734767"/>
                <a:ext cx="3061940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10369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144"/>
    </mc:Choice>
    <mc:Fallback xmlns="">
      <p:transition spd="slow" advTm="96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2" grpId="0"/>
      <p:bldP spid="23" grpId="0"/>
      <p:bldP spid="29" grpId="0"/>
      <p:bldP spid="7" grpId="0"/>
      <p:bldP spid="8" grpId="0"/>
    </p:bldLst>
  </p:timing>
  <p:extLst>
    <p:ext uri="{3A86A75C-4F4B-4683-9AE1-C65F6400EC91}">
      <p14:laserTraceLst xmlns:p14="http://schemas.microsoft.com/office/powerpoint/2010/main">
        <p14:tracePtLst>
          <p14:tracePt t="3944" x="3443288" y="2620963"/>
          <p14:tracePt t="4374" x="3452813" y="2611438"/>
          <p14:tracePt t="4383" x="3516313" y="2611438"/>
          <p14:tracePt t="4417" x="3671888" y="2611438"/>
          <p14:tracePt t="4460" x="3835400" y="2611438"/>
          <p14:tracePt t="4508" x="3890963" y="2601913"/>
          <p14:tracePt t="4551" x="3990975" y="2601913"/>
          <p14:tracePt t="4594" x="4064000" y="2601913"/>
          <p14:tracePt t="4611" x="4100513" y="2593975"/>
          <p14:tracePt t="4645" x="4137025" y="2593975"/>
          <p14:tracePt t="5782" x="4146550" y="2593975"/>
          <p14:tracePt t="5820" x="4529138" y="2638425"/>
          <p14:tracePt t="5862" x="4711700" y="2657475"/>
          <p14:tracePt t="5909" x="4813300" y="2657475"/>
          <p14:tracePt t="5952" x="4857750" y="2657475"/>
          <p14:tracePt t="5998" x="4876800" y="2657475"/>
          <p14:tracePt t="6054" x="4895850" y="2657475"/>
          <p14:tracePt t="6869" x="4895850" y="2740025"/>
          <p14:tracePt t="6909" x="4895850" y="2776538"/>
          <p14:tracePt t="6923" x="4913313" y="2813050"/>
          <p14:tracePt t="6954" x="4913313" y="2840038"/>
          <p14:tracePt t="6997" x="4922838" y="2867025"/>
          <p14:tracePt t="7043" x="4940300" y="2886075"/>
          <p14:tracePt t="7047" x="4940300" y="2894013"/>
          <p14:tracePt t="7095" x="4976813" y="2959100"/>
          <p14:tracePt t="7135" x="5013325" y="3022600"/>
          <p14:tracePt t="7138" x="5022850" y="3032125"/>
          <p14:tracePt t="7181" x="5041900" y="3068638"/>
          <p14:tracePt t="7230" x="5059363" y="3095625"/>
          <p14:tracePt t="7334" x="5059363" y="3114675"/>
          <p14:tracePt t="7366" x="5059363" y="3122613"/>
          <p14:tracePt t="7437" x="5059363" y="3141663"/>
          <p14:tracePt t="7445" x="5059363" y="3151188"/>
          <p14:tracePt t="7495" x="5059363" y="3168650"/>
          <p14:tracePt t="7499" x="5059363" y="3178175"/>
          <p14:tracePt t="8722" x="5068888" y="3178175"/>
          <p14:tracePt t="13604" x="4794250" y="3095625"/>
          <p14:tracePt t="13723" x="4767263" y="3078163"/>
          <p14:tracePt t="13769" x="4730750" y="3059113"/>
          <p14:tracePt t="13786" x="4721225" y="3049588"/>
          <p14:tracePt t="13822" x="4711700" y="3041650"/>
          <p14:tracePt t="13835" x="4703763" y="3032125"/>
          <p14:tracePt t="13872" x="4694238" y="3013075"/>
          <p14:tracePt t="14015" x="4684713" y="3013075"/>
          <p14:tracePt t="14045" x="4684713" y="3005138"/>
          <p14:tracePt t="14086" x="4675188" y="2986088"/>
          <p14:tracePt t="14091" x="4667250" y="2976563"/>
          <p14:tracePt t="14134" x="4657725" y="2968625"/>
          <p14:tracePt t="14179" x="4657725" y="2959100"/>
          <p14:tracePt t="14268" x="4648200" y="2959100"/>
          <p14:tracePt t="14327" x="4638675" y="2940050"/>
          <p14:tracePt t="14371" x="4630738" y="2922588"/>
          <p14:tracePt t="14853" x="4675188" y="2949575"/>
          <p14:tracePt t="14857" x="4694238" y="2968625"/>
          <p14:tracePt t="14866" x="4711700" y="2968625"/>
          <p14:tracePt t="14899" x="4767263" y="3013075"/>
          <p14:tracePt t="14911" x="4776788" y="3013075"/>
          <p14:tracePt t="14943" x="4794250" y="3022600"/>
          <p14:tracePt t="14946" x="4813300" y="3022600"/>
          <p14:tracePt t="14984" x="4857750" y="3049588"/>
          <p14:tracePt t="15029" x="4895850" y="3078163"/>
          <p14:tracePt t="15073" x="4940300" y="3095625"/>
          <p14:tracePt t="15087" x="4949825" y="3105150"/>
          <p14:tracePt t="15119" x="4959350" y="3105150"/>
          <p14:tracePt t="15602" x="0" y="0"/>
        </p14:tracePtLst>
        <p14:tracePtLst>
          <p14:tracePt t="22354" x="10585450" y="2611438"/>
          <p14:tracePt t="23086" x="10575925" y="2611438"/>
          <p14:tracePt t="23133" x="10447338" y="2720975"/>
          <p14:tracePt t="23136" x="10420350" y="2740025"/>
          <p14:tracePt t="23165" x="10383838" y="2757488"/>
          <p14:tracePt t="23174" x="10364788" y="2767013"/>
          <p14:tracePt t="23223" x="10182225" y="2803525"/>
          <p14:tracePt t="23227" x="10101263" y="2830513"/>
          <p14:tracePt t="23238" x="10009188" y="2830513"/>
          <p14:tracePt t="23268" x="9863138" y="2857500"/>
          <p14:tracePt t="23271" x="9817100" y="2867025"/>
          <p14:tracePt t="23282" x="9772650" y="2876550"/>
          <p14:tracePt t="23315" x="9661525" y="2894013"/>
          <p14:tracePt t="23331" x="9634538" y="2894013"/>
          <p14:tracePt t="23362" x="9551988" y="2903538"/>
          <p14:tracePt t="23376" x="9534525" y="2903538"/>
          <p14:tracePt t="23419" x="9398000" y="2903538"/>
          <p14:tracePt t="23465" x="9242425" y="2930525"/>
          <p14:tracePt t="23510" x="9150350" y="2930525"/>
          <p14:tracePt t="23522" x="9132888" y="2930525"/>
          <p14:tracePt t="23554" x="9113838" y="2930525"/>
          <p14:tracePt t="23564" x="9105900" y="2930525"/>
          <p14:tracePt t="23599" x="9069388" y="2930525"/>
          <p14:tracePt t="23612" x="9059863" y="2930525"/>
          <p14:tracePt t="23653" x="8986838" y="2930525"/>
          <p14:tracePt t="23669" x="8977313" y="2930525"/>
          <p14:tracePt t="23706" x="8967788" y="2930525"/>
          <p14:tracePt t="23710" x="8959850" y="2930525"/>
          <p14:tracePt t="23956" x="8931275" y="2913063"/>
          <p14:tracePt t="24006" x="8913813" y="2876550"/>
          <p14:tracePt t="24049" x="8904288" y="2867025"/>
          <p14:tracePt t="24322" x="8885238" y="2968625"/>
          <p14:tracePt t="24371" x="8885238" y="3041650"/>
          <p14:tracePt t="24374" x="8885238" y="3059113"/>
          <p14:tracePt t="24387" x="8877300" y="3078163"/>
          <p14:tracePt t="24422" x="8877300" y="3114675"/>
          <p14:tracePt t="24469" x="8867775" y="3178175"/>
          <p14:tracePt t="24474" x="8867775" y="3195638"/>
          <p14:tracePt t="24526" x="8867775" y="3232150"/>
          <p14:tracePt t="24529" x="8867775" y="3241675"/>
          <p14:tracePt t="24576" x="8867775" y="3268663"/>
          <p14:tracePt t="24619" x="8867775" y="3278188"/>
          <p14:tracePt t="24687" x="8867775" y="3314700"/>
          <p14:tracePt t="24811" x="8858250" y="3333750"/>
          <p14:tracePt t="24863" x="8848725" y="3341688"/>
          <p14:tracePt t="24944" x="8848725" y="3351213"/>
          <p14:tracePt t="24955" x="8848725" y="3360738"/>
          <p14:tracePt t="24957" x="8840788" y="3370263"/>
          <p14:tracePt t="24991" x="8831263" y="3387725"/>
          <p14:tracePt t="25414" x="8831263" y="3406775"/>
          <p14:tracePt t="25470" x="8831263" y="3424238"/>
          <p14:tracePt t="25512" x="8831263" y="3433763"/>
          <p14:tracePt t="25559" x="8840788" y="3433763"/>
          <p14:tracePt t="25595" x="8904288" y="3433763"/>
          <p14:tracePt t="25642" x="8967788" y="3433763"/>
          <p14:tracePt t="25646" x="8977313" y="3433763"/>
          <p14:tracePt t="25658" x="8986838" y="3433763"/>
          <p14:tracePt t="25691" x="9004300" y="3433763"/>
          <p14:tracePt t="25708" x="9013825" y="3414713"/>
          <p14:tracePt t="25741" x="9040813" y="3414713"/>
          <p14:tracePt t="25751" x="9040813" y="3406775"/>
          <p14:tracePt t="25799" x="9077325" y="3397250"/>
          <p14:tracePt t="26672" x="0" y="0"/>
        </p14:tracePtLst>
        <p14:tracePtLst>
          <p14:tracePt t="38947" x="4721225" y="3816350"/>
          <p14:tracePt t="39207" x="4730750" y="3816350"/>
          <p14:tracePt t="39249" x="4794250" y="3835400"/>
          <p14:tracePt t="39295" x="4849813" y="3852863"/>
          <p14:tracePt t="39352" x="4932363" y="3871913"/>
          <p14:tracePt t="39401" x="4986338" y="3871913"/>
          <p14:tracePt t="39435" x="5013325" y="3871913"/>
          <p14:tracePt t="39439" x="5022850" y="3871913"/>
          <p14:tracePt t="39483" x="5059363" y="3871913"/>
          <p14:tracePt t="39523" x="5086350" y="3871913"/>
          <p14:tracePt t="39527" x="5095875" y="3871913"/>
          <p14:tracePt t="39573" x="5105400" y="3871913"/>
          <p14:tracePt t="39612" x="5132388" y="3852863"/>
          <p14:tracePt t="41592" x="5178425" y="3971925"/>
          <p14:tracePt t="41600" x="5187950" y="3990975"/>
          <p14:tracePt t="41631" x="5214938" y="4090988"/>
          <p14:tracePt t="41645" x="5224463" y="4110038"/>
          <p14:tracePt t="41679" x="5241925" y="4164013"/>
          <p14:tracePt t="41688" x="5251450" y="4173538"/>
          <p14:tracePt t="41725" x="5268913" y="4219575"/>
          <p14:tracePt t="41735" x="5278438" y="4237038"/>
          <p14:tracePt t="41777" x="5314950" y="4329113"/>
          <p14:tracePt t="41809" x="5341938" y="4365625"/>
          <p14:tracePt t="41814" x="5341938" y="4383088"/>
          <p14:tracePt t="41835" x="5370513" y="4419600"/>
          <p14:tracePt t="41887" x="5414963" y="4502150"/>
          <p14:tracePt t="41922" x="5414963" y="4511675"/>
          <p14:tracePt t="42141" x="5424488" y="4511675"/>
          <p14:tracePt t="42719" x="0" y="0"/>
        </p14:tracePtLst>
        <p14:tracePtLst>
          <p14:tracePt t="47120" x="7743825" y="4237038"/>
          <p14:tracePt t="47470" x="7753350" y="4237038"/>
          <p14:tracePt t="47503" x="7826375" y="4237038"/>
          <p14:tracePt t="47518" x="7881938" y="4237038"/>
          <p14:tracePt t="47552" x="8018463" y="4237038"/>
          <p14:tracePt t="47563" x="8054975" y="4237038"/>
          <p14:tracePt t="47667" x="8174038" y="4237038"/>
          <p14:tracePt t="47864" x="8356600" y="4237038"/>
          <p14:tracePt t="47875" x="8466138" y="4264025"/>
          <p14:tracePt t="47907" x="8694738" y="4292600"/>
          <p14:tracePt t="47923" x="8721725" y="4300538"/>
          <p14:tracePt t="47957" x="8748713" y="4300538"/>
          <p14:tracePt t="47973" x="8767763" y="4300538"/>
          <p14:tracePt t="48004" x="8831263" y="4300538"/>
          <p14:tracePt t="48019" x="8885238" y="4292600"/>
          <p14:tracePt t="48064" x="9050338" y="4246563"/>
          <p14:tracePt t="48067" x="9105900" y="4237038"/>
          <p14:tracePt t="48109" x="9150350" y="4227513"/>
          <p14:tracePt t="48141" x="9159875" y="4227513"/>
          <p14:tracePt t="48586" x="9069388" y="4237038"/>
          <p14:tracePt t="48620" x="8931275" y="4319588"/>
          <p14:tracePt t="48633" x="8867775" y="4356100"/>
          <p14:tracePt t="48671" x="8675688" y="4446588"/>
          <p14:tracePt t="48675" x="8629650" y="4465638"/>
          <p14:tracePt t="48713" x="8520113" y="4548188"/>
          <p14:tracePt t="48719" x="8493125" y="4556125"/>
          <p14:tracePt t="48769" x="8374063" y="4638675"/>
          <p14:tracePt t="48812" x="8256588" y="4721225"/>
          <p14:tracePt t="48846" x="8154988" y="4784725"/>
          <p14:tracePt t="48852" x="8118475" y="4803775"/>
          <p14:tracePt t="48864" x="8081963" y="4830763"/>
          <p14:tracePt t="48904" x="7962900" y="4903788"/>
          <p14:tracePt t="48908" x="7918450" y="4913313"/>
          <p14:tracePt t="48921" x="7899400" y="4940300"/>
          <p14:tracePt t="48951" x="7799388" y="4976813"/>
          <p14:tracePt t="48954" x="7780338" y="4995863"/>
          <p14:tracePt t="48995" x="7689850" y="5049838"/>
          <p14:tracePt t="48999" x="7670800" y="5059363"/>
          <p14:tracePt t="49048" x="7626350" y="5076825"/>
          <p14:tracePt t="49201" x="7607300" y="5086350"/>
          <p14:tracePt t="49251" x="7580313" y="5086350"/>
          <p14:tracePt t="49614" x="7580313" y="5095875"/>
          <p14:tracePt t="49681" x="7607300" y="5095875"/>
          <p14:tracePt t="49723" x="7670800" y="5095875"/>
          <p14:tracePt t="49735" x="7689850" y="5095875"/>
          <p14:tracePt t="49768" x="7743825" y="5095875"/>
          <p14:tracePt t="49784" x="7762875" y="5095875"/>
          <p14:tracePt t="49827" x="7799388" y="5095875"/>
          <p14:tracePt t="49874" x="7845425" y="5095875"/>
          <p14:tracePt t="49878" x="7862888" y="5095875"/>
          <p14:tracePt t="49939" x="7918450" y="5095875"/>
          <p14:tracePt t="49982" x="7991475" y="5068888"/>
          <p14:tracePt t="50016" x="8027988" y="5068888"/>
          <p14:tracePt t="50058" x="8081963" y="5049838"/>
          <p14:tracePt t="50104" x="8108950" y="5040313"/>
          <p14:tracePt t="50148" x="8147050" y="5032375"/>
          <p14:tracePt t="50159" x="8147050" y="5022850"/>
          <p14:tracePt t="50229" x="8154988" y="5022850"/>
          <p14:tracePt t="51060" x="8164513" y="5022850"/>
          <p14:tracePt t="51070" x="8174038" y="5022850"/>
          <p14:tracePt t="51138" x="8210550" y="5032375"/>
          <p14:tracePt t="51177" x="8237538" y="5040313"/>
          <p14:tracePt t="51188" x="8247063" y="5040313"/>
          <p14:tracePt t="51228" x="8283575" y="5049838"/>
          <p14:tracePt t="51277" x="8337550" y="5049838"/>
          <p14:tracePt t="51335" x="8383588" y="5049838"/>
          <p14:tracePt t="51387" x="8439150" y="5049838"/>
          <p14:tracePt t="51420" x="8475663" y="5040313"/>
          <p14:tracePt t="51462" x="8520113" y="5032375"/>
          <p14:tracePt t="51502" x="8556625" y="5022850"/>
          <p14:tracePt t="51524" x="8602663" y="5022850"/>
          <p14:tracePt t="51560" x="8702675" y="5013325"/>
          <p14:tracePt t="51564" x="8721725" y="5013325"/>
          <p14:tracePt t="51576" x="8739188" y="5003800"/>
          <p14:tracePt t="51629" x="8758238" y="5003800"/>
          <p14:tracePt t="51633" x="8767763" y="4995863"/>
          <p14:tracePt t="51645" x="8775700" y="4995863"/>
          <p14:tracePt t="51696" x="8831263" y="4986338"/>
          <p14:tracePt t="51699" x="8840788" y="4986338"/>
          <p14:tracePt t="51743" x="8858250" y="4976813"/>
          <p14:tracePt t="51748" x="8867775" y="4976813"/>
          <p14:tracePt t="51778" x="8877300" y="4976813"/>
          <p14:tracePt t="51827" x="8894763" y="4967288"/>
          <p14:tracePt t="53742" x="8894763" y="4959350"/>
          <p14:tracePt t="54505" x="8877300" y="4959350"/>
          <p14:tracePt t="54519" x="8848725" y="4959350"/>
          <p14:tracePt t="54522" x="8821738" y="4959350"/>
          <p14:tracePt t="54567" x="8785225" y="4959350"/>
          <p14:tracePt t="54611" x="8775700" y="4959350"/>
          <p14:tracePt t="54643" x="8767763" y="4959350"/>
          <p14:tracePt t="55979" x="8739188" y="4848225"/>
          <p14:tracePt t="56042" x="8721725" y="4748213"/>
          <p14:tracePt t="56097" x="8702675" y="4694238"/>
          <p14:tracePt t="56132" x="8702675" y="4665663"/>
          <p14:tracePt t="56184" x="8702675" y="4638675"/>
          <p14:tracePt t="56189" x="8694738" y="4621213"/>
          <p14:tracePt t="56203" x="8694738" y="4592638"/>
          <p14:tracePt t="56241" x="8675688" y="4538663"/>
          <p14:tracePt t="56245" x="8675688" y="4511675"/>
          <p14:tracePt t="56285" x="8658225" y="4419600"/>
          <p14:tracePt t="56326" x="8639175" y="4356100"/>
          <p14:tracePt t="56372" x="8639175" y="4337050"/>
          <p14:tracePt t="56426" x="8639175" y="4319588"/>
          <p14:tracePt t="56483" x="8629650" y="4310063"/>
          <p14:tracePt t="56528" x="8621713" y="4292600"/>
          <p14:tracePt t="56582" x="8602663" y="4237038"/>
          <p14:tracePt t="56596" x="8602663" y="4219575"/>
          <p14:tracePt t="56634" x="8593138" y="4210050"/>
          <p14:tracePt t="56648" x="8593138" y="4200525"/>
          <p14:tracePt t="56788" x="8585200" y="4183063"/>
          <p14:tracePt t="56838" x="8566150" y="4164013"/>
          <p14:tracePt t="57006" x="8556625" y="4154488"/>
          <p14:tracePt t="57050" x="8556625" y="4137025"/>
          <p14:tracePt t="57388" x="8602663" y="4137025"/>
          <p14:tracePt t="57392" x="8685213" y="4117975"/>
          <p14:tracePt t="57436" x="8767763" y="4110038"/>
          <p14:tracePt t="57484" x="8785225" y="4100513"/>
          <p14:tracePt t="57542" x="8867775" y="4090988"/>
          <p14:tracePt t="57607" x="8986838" y="4090988"/>
          <p14:tracePt t="57651" x="9032875" y="4090988"/>
          <p14:tracePt t="57701" x="9050338" y="4081463"/>
          <p14:tracePt t="57740" x="9096375" y="4064000"/>
          <p14:tracePt t="57788" x="9096375" y="4054475"/>
          <p14:tracePt t="57873" x="9096375" y="4044950"/>
          <p14:tracePt t="57934" x="9113838" y="4044950"/>
          <p14:tracePt t="57986" x="9123363" y="4064000"/>
          <p14:tracePt t="58019" x="9123363" y="4100513"/>
          <p14:tracePt t="58022" x="9123363" y="4137025"/>
          <p14:tracePt t="58068" x="9096375" y="4154488"/>
          <p14:tracePt t="58119" x="9050338" y="4183063"/>
          <p14:tracePt t="58145" x="8996363" y="4200525"/>
          <p14:tracePt t="58199" x="8867775" y="4246563"/>
          <p14:tracePt t="58203" x="8840788" y="4246563"/>
          <p14:tracePt t="58237" x="8775700" y="4246563"/>
          <p14:tracePt t="58283" x="8648700" y="4246563"/>
          <p14:tracePt t="58336" x="8475663" y="4256088"/>
          <p14:tracePt t="58390" x="8383588" y="4256088"/>
          <p14:tracePt t="58399" x="8366125" y="4256088"/>
          <p14:tracePt t="58406" x="8347075" y="4256088"/>
          <p14:tracePt t="58439" x="8293100" y="4256088"/>
          <p14:tracePt t="58453" x="8264525" y="4256088"/>
          <p14:tracePt t="58486" x="8228013" y="4256088"/>
          <p14:tracePt t="58501" x="8220075" y="4256088"/>
          <p14:tracePt t="58541" x="8101013" y="4246563"/>
          <p14:tracePt t="58587" x="8054975" y="4227513"/>
          <p14:tracePt t="58861" x="8054975" y="4237038"/>
          <p14:tracePt t="58905" x="8064500" y="4300538"/>
          <p14:tracePt t="58910" x="8072438" y="4319588"/>
          <p14:tracePt t="58925" x="8072438" y="4337050"/>
          <p14:tracePt t="58966" x="8101013" y="4392613"/>
          <p14:tracePt t="58989" x="8101013" y="4429125"/>
          <p14:tracePt t="59035" x="8108950" y="4492625"/>
          <p14:tracePt t="59048" x="8108950" y="4511675"/>
          <p14:tracePt t="59091" x="8108950" y="4592638"/>
          <p14:tracePt t="59136" x="8128000" y="4648200"/>
          <p14:tracePt t="59268" x="8128000" y="4675188"/>
          <p14:tracePt t="59302" x="8101013" y="4711700"/>
          <p14:tracePt t="59312" x="8072438" y="4721225"/>
          <p14:tracePt t="59315" x="8035925" y="4738688"/>
          <p14:tracePt t="59353" x="8008938" y="4748213"/>
          <p14:tracePt t="59364" x="7981950" y="4767263"/>
          <p14:tracePt t="59398" x="7899400" y="4811713"/>
          <p14:tracePt t="59408" x="7881938" y="4811713"/>
          <p14:tracePt t="59452" x="7772400" y="4867275"/>
          <p14:tracePt t="59498" x="7670800" y="4884738"/>
          <p14:tracePt t="59529" x="7653338" y="4884738"/>
          <p14:tracePt t="59571" x="7643813" y="4894263"/>
          <p14:tracePt t="60736" x="7670800" y="4913313"/>
          <p14:tracePt t="60775" x="7726363" y="4930775"/>
          <p14:tracePt t="60778" x="7762875" y="4930775"/>
          <p14:tracePt t="60816" x="7826375" y="4940300"/>
          <p14:tracePt t="60863" x="7918450" y="4959350"/>
          <p14:tracePt t="60867" x="7935913" y="4959350"/>
          <p14:tracePt t="60915" x="8045450" y="4967288"/>
          <p14:tracePt t="60926" x="8064500" y="4967288"/>
          <p14:tracePt t="60969" x="8154988" y="4976813"/>
          <p14:tracePt t="61012" x="8201025" y="4986338"/>
          <p14:tracePt t="61048" x="8247063" y="4986338"/>
          <p14:tracePt t="61094" x="8366125" y="5013325"/>
          <p14:tracePt t="61137" x="8466138" y="5022850"/>
          <p14:tracePt t="61142" x="8502650" y="5022850"/>
          <p14:tracePt t="61180" x="8548688" y="5022850"/>
          <p14:tracePt t="61183" x="8585200" y="5022850"/>
          <p14:tracePt t="61237" x="8666163" y="5022850"/>
          <p14:tracePt t="61256" x="8694738" y="5013325"/>
          <p14:tracePt t="61292" x="8731250" y="5003800"/>
          <p14:tracePt t="61295" x="8785225" y="5003800"/>
          <p14:tracePt t="61338" x="8821738" y="4995863"/>
          <p14:tracePt t="61342" x="8867775" y="4986338"/>
          <p14:tracePt t="61384" x="8904288" y="4976813"/>
          <p14:tracePt t="61388" x="8921750" y="4976813"/>
          <p14:tracePt t="61432" x="8967788" y="4959350"/>
          <p14:tracePt t="61456" x="8996363" y="4959350"/>
          <p14:tracePt t="61510" x="9059863" y="4940300"/>
          <p14:tracePt t="61553" x="9113838" y="4913313"/>
          <p14:tracePt t="61608" x="9132888" y="4903788"/>
          <p14:tracePt t="61655" x="9150350" y="4894263"/>
          <p14:tracePt t="62092" x="9142413" y="4894263"/>
          <p14:tracePt t="62096" x="9105900" y="4922838"/>
          <p14:tracePt t="62128" x="9077325" y="4949825"/>
          <p14:tracePt t="62173" x="9023350" y="4976813"/>
          <p14:tracePt t="62217" x="8950325" y="4995863"/>
          <p14:tracePt t="62264" x="8848725" y="5022850"/>
          <p14:tracePt t="62306" x="8721725" y="5049838"/>
          <p14:tracePt t="62348" x="8648700" y="5049838"/>
          <p14:tracePt t="62391" x="8493125" y="5059363"/>
          <p14:tracePt t="62437" x="8374063" y="5076825"/>
          <p14:tracePt t="62448" x="8356600" y="5076825"/>
          <p14:tracePt t="62487" x="8310563" y="5076825"/>
          <p14:tracePt t="62511" x="8283575" y="5086350"/>
          <p14:tracePt t="62554" x="8264525" y="5086350"/>
          <p14:tracePt t="62609" x="8247063" y="5095875"/>
          <p14:tracePt t="62611" x="8237538" y="5095875"/>
          <p14:tracePt t="62640" x="8201025" y="5095875"/>
          <p14:tracePt t="62680" x="8191500" y="5095875"/>
          <p14:tracePt t="62807" x="0" y="0"/>
        </p14:tracePtLst>
        <p14:tracePtLst>
          <p14:tracePt t="67283" x="11415713" y="4117975"/>
          <p14:tracePt t="68377" x="0" y="0"/>
        </p14:tracePtLst>
        <p14:tracePtLst>
          <p14:tracePt t="73262" x="4932363" y="5734050"/>
          <p14:tracePt t="73972" x="4932363" y="5743575"/>
          <p14:tracePt t="74061" x="4940300" y="5743575"/>
          <p14:tracePt t="74304" x="4932363" y="5762625"/>
          <p14:tracePt t="74315" x="4932363" y="5770563"/>
          <p14:tracePt t="74346" x="4876800" y="5789613"/>
          <p14:tracePt t="74360" x="4876800" y="5799138"/>
          <p14:tracePt t="74395" x="4867275" y="5807075"/>
          <p14:tracePt t="74437" x="4849813" y="5816600"/>
          <p14:tracePt t="74480" x="4803775" y="5835650"/>
          <p14:tracePt t="74501" x="4794250" y="5835650"/>
          <p14:tracePt t="74541" x="4784725" y="5835650"/>
          <p14:tracePt t="74554" x="4784725" y="5843588"/>
          <p14:tracePt t="74601" x="4748213" y="5872163"/>
          <p14:tracePt t="74604" x="4730750" y="5881688"/>
          <p14:tracePt t="74648" x="4667250" y="5926138"/>
          <p14:tracePt t="74686" x="4648200" y="5935663"/>
          <p14:tracePt t="77099" x="5005388" y="6137275"/>
          <p14:tracePt t="77102" x="5086350" y="6181725"/>
          <p14:tracePt t="77145" x="5159375" y="6191250"/>
          <p14:tracePt t="77148" x="5187950" y="6191250"/>
          <p14:tracePt t="77199" x="5341938" y="6164263"/>
          <p14:tracePt t="77252" x="5653088" y="6118225"/>
          <p14:tracePt t="77290" x="5854700" y="6108700"/>
          <p14:tracePt t="77341" x="6100763" y="6091238"/>
          <p14:tracePt t="77389" x="6283325" y="6045200"/>
          <p14:tracePt t="77393" x="6319838" y="6035675"/>
          <p14:tracePt t="77395" x="6356350" y="6027738"/>
          <p14:tracePt t="77438" x="6446838" y="5981700"/>
          <p14:tracePt t="77443" x="6483350" y="5981700"/>
          <p14:tracePt t="77482" x="6529388" y="5962650"/>
          <p14:tracePt t="77484" x="6575425" y="5945188"/>
          <p14:tracePt t="77548" x="6740525" y="5881688"/>
          <p14:tracePt t="77554" x="6757988" y="5881688"/>
          <p14:tracePt t="77615" x="6877050" y="5843588"/>
          <p14:tracePt t="77618" x="6894513" y="5835650"/>
          <p14:tracePt t="77648" x="6940550" y="5816600"/>
          <p14:tracePt t="77657" x="6967538" y="5799138"/>
          <p14:tracePt t="77695" x="7086600" y="5762625"/>
          <p14:tracePt t="77698" x="7113588" y="5753100"/>
          <p14:tracePt t="77714" x="7159625" y="5743575"/>
          <p14:tracePt t="77761" x="7315200" y="5661025"/>
          <p14:tracePt t="77765" x="7342188" y="5653088"/>
          <p14:tracePt t="77797" x="7397750" y="5624513"/>
          <p14:tracePt t="77800" x="7415213" y="5616575"/>
          <p14:tracePt t="77841" x="7461250" y="5580063"/>
          <p14:tracePt t="77844" x="7470775" y="5570538"/>
          <p14:tracePt t="77894" x="7497763" y="5551488"/>
          <p14:tracePt t="77914" x="7507288" y="5551488"/>
          <p14:tracePt t="77966" x="7516813" y="5534025"/>
          <p14:tracePt t="77970" x="7524750" y="5534025"/>
          <p14:tracePt t="78013" x="7553325" y="5507038"/>
          <p14:tracePt t="78049" x="7553325" y="5497513"/>
          <p14:tracePt t="78173" x="7553325" y="5487988"/>
          <p14:tracePt t="78385" x="7553325" y="5497513"/>
          <p14:tracePt t="78429" x="7553325" y="5597525"/>
          <p14:tracePt t="78463" x="7553325" y="5661025"/>
          <p14:tracePt t="78522" x="7553325" y="5743575"/>
          <p14:tracePt t="78534" x="7553325" y="5762625"/>
          <p14:tracePt t="78563" x="7543800" y="5816600"/>
          <p14:tracePt t="78578" x="7543800" y="5835650"/>
          <p14:tracePt t="78676" x="7534275" y="5999163"/>
          <p14:tracePt t="78688" x="7534275" y="6008688"/>
          <p14:tracePt t="78734" x="7534275" y="6035675"/>
          <p14:tracePt t="79077" x="7662863" y="6072188"/>
          <p14:tracePt t="79126" x="8008938" y="6137275"/>
          <p14:tracePt t="79176" x="8201025" y="6145213"/>
          <p14:tracePt t="79222" x="8310563" y="6145213"/>
          <p14:tracePt t="79239" x="8402638" y="6145213"/>
          <p14:tracePt t="79274" x="8520113" y="6145213"/>
          <p14:tracePt t="79285" x="8548688" y="6145213"/>
          <p14:tracePt t="79318" x="8621713" y="6145213"/>
          <p14:tracePt t="79332" x="8629650" y="6145213"/>
          <p14:tracePt t="79368" x="8685213" y="6127750"/>
          <p14:tracePt t="79375" x="8702675" y="6127750"/>
          <p14:tracePt t="79423" x="8739188" y="6100763"/>
          <p14:tracePt t="79497" x="8748713" y="6091238"/>
          <p14:tracePt t="79545" x="8758238" y="6091238"/>
          <p14:tracePt t="79595" x="8758238" y="6081713"/>
          <p14:tracePt t="79637" x="8767763" y="6072188"/>
          <p14:tracePt t="79648" x="8775700" y="6072188"/>
          <p14:tracePt t="79718" x="8775700" y="6064250"/>
          <p14:tracePt t="80769" x="8785225" y="6064250"/>
          <p14:tracePt t="81745" x="0" y="0"/>
        </p14:tracePtLst>
        <p14:tracePtLst>
          <p14:tracePt t="86329" x="10702925" y="5305425"/>
          <p14:tracePt t="86418" x="10702925" y="5378450"/>
          <p14:tracePt t="86467" x="10685463" y="5478463"/>
          <p14:tracePt t="86536" x="10685463" y="5661025"/>
          <p14:tracePt t="86588" x="10694988" y="5807075"/>
          <p14:tracePt t="86620" x="10702925" y="5872163"/>
          <p14:tracePt t="86633" x="10712450" y="5899150"/>
          <p14:tracePt t="86667" x="10712450" y="5972175"/>
          <p14:tracePt t="86715" x="10712450" y="6027738"/>
          <p14:tracePt t="86721" x="10712450" y="6045200"/>
          <p14:tracePt t="86765" x="10712450" y="6064250"/>
          <p14:tracePt t="87022" x="10721975" y="6064250"/>
          <p14:tracePt t="87024" x="10768013" y="6064250"/>
          <p14:tracePt t="87072" x="10885488" y="6045200"/>
          <p14:tracePt t="87115" x="10958513" y="6018213"/>
          <p14:tracePt t="87156" x="10987088" y="6008688"/>
          <p14:tracePt t="87200" x="11050588" y="5981700"/>
          <p14:tracePt t="87204" x="11087100" y="5972175"/>
          <p14:tracePt t="87272" x="11177588" y="5926138"/>
          <p14:tracePt t="87320" x="11196638" y="5918200"/>
          <p14:tracePt t="87360" x="11206163" y="5899150"/>
          <p14:tracePt t="88584" x="11187113" y="5899150"/>
          <p14:tracePt t="88589" x="11169650" y="5899150"/>
          <p14:tracePt t="88629" x="11141075" y="5908675"/>
          <p14:tracePt t="88640" x="11104563" y="5926138"/>
          <p14:tracePt t="88675" x="11096625" y="5935663"/>
          <p14:tracePt t="88688" x="11087100" y="5935663"/>
          <p14:tracePt t="88729" x="11031538" y="5954713"/>
          <p14:tracePt t="88773" x="10858500" y="6008688"/>
          <p14:tracePt t="88807" x="10758488" y="6045200"/>
          <p14:tracePt t="88818" x="10731500" y="6054725"/>
          <p14:tracePt t="88850" x="10621963" y="6091238"/>
          <p14:tracePt t="88864" x="10593388" y="6091238"/>
          <p14:tracePt t="88901" x="10529888" y="6100763"/>
          <p14:tracePt t="88905" x="10502900" y="6108700"/>
          <p14:tracePt t="88948" x="10301288" y="6108700"/>
          <p14:tracePt t="88991" x="10109200" y="6127750"/>
          <p14:tracePt t="88993" x="10055225" y="6154738"/>
          <p14:tracePt t="89017" x="9936163" y="6181725"/>
          <p14:tracePt t="89117" x="9478963" y="6210300"/>
          <p14:tracePt t="89168" x="9159875" y="6210300"/>
          <p14:tracePt t="89214" x="8748713" y="6164263"/>
          <p14:tracePt t="89226" x="8675688" y="6164263"/>
          <p14:tracePt t="89260" x="8575675" y="6145213"/>
          <p14:tracePt t="89264" x="8556625" y="6137275"/>
          <p14:tracePt t="89301" x="8539163" y="6137275"/>
          <p14:tracePt t="89346" x="8483600" y="6137275"/>
          <p14:tracePt t="89390" x="8456613" y="6137275"/>
          <p14:tracePt t="89445" x="8447088" y="6145213"/>
          <p14:tracePt t="89487" x="8439150" y="6145213"/>
          <p14:tracePt t="89579" x="8429625" y="6145213"/>
          <p14:tracePt t="89804" x="8410575" y="6145213"/>
          <p14:tracePt t="89821" x="8402638" y="6137275"/>
          <p14:tracePt t="89862" x="8393113" y="6127750"/>
          <p14:tracePt t="89959" x="8393113" y="6118225"/>
          <p14:tracePt t="92079" x="8858250" y="5999163"/>
          <p14:tracePt t="92111" x="8931275" y="5981700"/>
          <p14:tracePt t="92150" x="8986838" y="5972175"/>
          <p14:tracePt t="92161" x="9023350" y="5972175"/>
          <p14:tracePt t="92191" x="9105900" y="5962650"/>
          <p14:tracePt t="92203" x="9142413" y="5962650"/>
          <p14:tracePt t="92237" x="9223375" y="5954713"/>
          <p14:tracePt t="92251" x="9251950" y="5954713"/>
          <p14:tracePt t="92288" x="9351963" y="5926138"/>
          <p14:tracePt t="92305" x="9351963" y="5918200"/>
          <p14:tracePt t="92340" x="9369425" y="5918200"/>
          <p14:tracePt t="92399" x="9388475" y="5918200"/>
          <p14:tracePt t="92402" x="9398000" y="5918200"/>
          <p14:tracePt t="92445" x="9405938" y="5918200"/>
          <p14:tracePt t="92760" x="9398000" y="5918200"/>
          <p14:tracePt t="94610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FCB02E9-D820-E496-63D8-E35A76260C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www.vo-rekenen.nl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395729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|9.8|15.7|20.2|6.3|1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|9.8|15.7|20.2|6.3|12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|9.8|15.7|20.2|6.3|12.2"/>
</p:tagLst>
</file>

<file path=ppt/theme/theme1.xml><?xml version="1.0" encoding="utf-8"?>
<a:theme xmlns:a="http://schemas.openxmlformats.org/drawingml/2006/main" name="Office Theme">
  <a:themeElements>
    <a:clrScheme name="VOR">
      <a:dk1>
        <a:srgbClr val="333333"/>
      </a:dk1>
      <a:lt1>
        <a:srgbClr val="FFFFFF"/>
      </a:lt1>
      <a:dk2>
        <a:srgbClr val="333333"/>
      </a:dk2>
      <a:lt2>
        <a:srgbClr val="FFFFFF"/>
      </a:lt2>
      <a:accent1>
        <a:srgbClr val="54A4DB"/>
      </a:accent1>
      <a:accent2>
        <a:srgbClr val="FF931E"/>
      </a:accent2>
      <a:accent3>
        <a:srgbClr val="7AC943"/>
      </a:accent3>
      <a:accent4>
        <a:srgbClr val="FF1D25"/>
      </a:accent4>
      <a:accent5>
        <a:srgbClr val="E6E6E6"/>
      </a:accent5>
      <a:accent6>
        <a:srgbClr val="FEF35E"/>
      </a:accent6>
      <a:hlink>
        <a:srgbClr val="333333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B59B744C839843952482C6581C70E6" ma:contentTypeVersion="13" ma:contentTypeDescription="Een nieuw document maken." ma:contentTypeScope="" ma:versionID="e1e7bfb4db2c6a3ccf734600b34ffe3c">
  <xsd:schema xmlns:xsd="http://www.w3.org/2001/XMLSchema" xmlns:xs="http://www.w3.org/2001/XMLSchema" xmlns:p="http://schemas.microsoft.com/office/2006/metadata/properties" xmlns:ns2="3813c15c-3eb4-4097-b7aa-df1fe8f76fa0" xmlns:ns3="375cf78d-a4ec-4145-a7ad-b925cbd83392" targetNamespace="http://schemas.microsoft.com/office/2006/metadata/properties" ma:root="true" ma:fieldsID="2faef2dec7fa0c6e0836804d79edbf3a" ns2:_="" ns3:_="">
    <xsd:import namespace="3813c15c-3eb4-4097-b7aa-df1fe8f76fa0"/>
    <xsd:import namespace="375cf78d-a4ec-4145-a7ad-b925cbd833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13c15c-3eb4-4097-b7aa-df1fe8f76f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5cf78d-a4ec-4145-a7ad-b925cbd8339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F630CA3-822C-4C0C-918C-BAB0A4810466}">
  <ds:schemaRefs>
    <ds:schemaRef ds:uri="375cf78d-a4ec-4145-a7ad-b925cbd83392"/>
    <ds:schemaRef ds:uri="3813c15c-3eb4-4097-b7aa-df1fe8f76fa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130609D-9671-4162-95B1-1F7EE62E4971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2F23DEA-80CD-487D-BADA-583B5BB0610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3150</TotalTime>
  <Words>245</Words>
  <Application>Microsoft Office PowerPoint</Application>
  <PresentationFormat>Breedbeeld</PresentationFormat>
  <Paragraphs>55</Paragraphs>
  <Slides>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13" baseType="lpstr">
      <vt:lpstr>Arial</vt:lpstr>
      <vt:lpstr>Calibri</vt:lpstr>
      <vt:lpstr>Cambria Math</vt:lpstr>
      <vt:lpstr>Helvetica</vt:lpstr>
      <vt:lpstr>Helvetica Rounded</vt:lpstr>
      <vt:lpstr>Office Theme</vt:lpstr>
      <vt:lpstr>Een wereld van verschil</vt:lpstr>
      <vt:lpstr>Vergelijkingen en formules</vt:lpstr>
      <vt:lpstr>Eenvoudige vergelijkingen</vt:lpstr>
      <vt:lpstr>Getallenvoorbeeld</vt:lpstr>
      <vt:lpstr>OF: met de Balansmethode (?)</vt:lpstr>
      <vt:lpstr>Oefenopgaven</vt:lpstr>
      <vt:lpstr>www.vo-rekenen.nl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Vakoverstijgend Rekenen</dc:title>
  <dc:creator>Kees Hooyman</dc:creator>
  <cp:lastModifiedBy>Kees Hooyman</cp:lastModifiedBy>
  <cp:revision>20</cp:revision>
  <dcterms:created xsi:type="dcterms:W3CDTF">2021-09-12T13:48:12Z</dcterms:created>
  <dcterms:modified xsi:type="dcterms:W3CDTF">2023-05-01T10:15:43Z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0x010100EFB59B744C839843952482C6581C70E6</vt:lpwstr>
  </property>
</Properties>
</file>